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38" r:id="rId1"/>
  </p:sldMasterIdLst>
  <p:notesMasterIdLst>
    <p:notesMasterId r:id="rId31"/>
  </p:notesMasterIdLst>
  <p:sldIdLst>
    <p:sldId id="256" r:id="rId2"/>
    <p:sldId id="336" r:id="rId3"/>
    <p:sldId id="289" r:id="rId4"/>
    <p:sldId id="325" r:id="rId5"/>
    <p:sldId id="329" r:id="rId6"/>
    <p:sldId id="330" r:id="rId7"/>
    <p:sldId id="340" r:id="rId8"/>
    <p:sldId id="341" r:id="rId9"/>
    <p:sldId id="342" r:id="rId10"/>
    <p:sldId id="343" r:id="rId11"/>
    <p:sldId id="344" r:id="rId12"/>
    <p:sldId id="345" r:id="rId13"/>
    <p:sldId id="346" r:id="rId14"/>
    <p:sldId id="347" r:id="rId15"/>
    <p:sldId id="348" r:id="rId16"/>
    <p:sldId id="349" r:id="rId17"/>
    <p:sldId id="350" r:id="rId18"/>
    <p:sldId id="351" r:id="rId19"/>
    <p:sldId id="352" r:id="rId20"/>
    <p:sldId id="353" r:id="rId21"/>
    <p:sldId id="354" r:id="rId22"/>
    <p:sldId id="355" r:id="rId23"/>
    <p:sldId id="359" r:id="rId24"/>
    <p:sldId id="356" r:id="rId25"/>
    <p:sldId id="357" r:id="rId26"/>
    <p:sldId id="358" r:id="rId27"/>
    <p:sldId id="334" r:id="rId28"/>
    <p:sldId id="331" r:id="rId29"/>
    <p:sldId id="339" r:id="rId3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28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6_4">
  <dgm:title val=""/>
  <dgm:desc val=""/>
  <dgm:catLst>
    <dgm:cat type="accent6" pri="11400"/>
  </dgm:catLst>
  <dgm:styleLbl name="node0">
    <dgm:fillClrLst meth="cycle">
      <a:schemeClr val="accent6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6">
        <a:shade val="50000"/>
      </a:schemeClr>
      <a:schemeClr val="accent6">
        <a:tint val="55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/>
    <dgm:txEffectClrLst/>
  </dgm:styleLbl>
  <dgm:styleLbl name="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cycle">
      <a:schemeClr val="accent6">
        <a:shade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6">
        <a:shade val="80000"/>
        <a:alpha val="50000"/>
      </a:schemeClr>
      <a:schemeClr val="accent6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6">
        <a:tint val="50000"/>
      </a:schemeClr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6">
        <a:shade val="90000"/>
      </a:schemeClr>
      <a:schemeClr val="accent6">
        <a:tint val="50000"/>
      </a:schemeClr>
    </dgm:fillClrLst>
    <dgm:linClrLst meth="cycle">
      <a:schemeClr val="accent6">
        <a:shade val="90000"/>
      </a:schemeClr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6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6">
        <a:shade val="8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6">
        <a:shade val="50000"/>
      </a:schemeClr>
      <a:schemeClr val="accent6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55000"/>
      </a:schemeClr>
    </dgm:fillClrLst>
    <dgm:linClrLst meth="repeat">
      <a:schemeClr val="accent6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55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FAF116E-03B0-4BAE-8745-E6B92237B031}" type="doc">
      <dgm:prSet loTypeId="urn:microsoft.com/office/officeart/2005/8/layout/pyramid1" loCatId="pyramid" qsTypeId="urn:microsoft.com/office/officeart/2005/8/quickstyle/simple1" qsCatId="simple" csTypeId="urn:microsoft.com/office/officeart/2005/8/colors/accent1_2" csCatId="accent1" phldr="1"/>
      <dgm:spPr/>
    </dgm:pt>
    <dgm:pt modelId="{B5B0BE82-F156-42D7-8943-222E725CA123}">
      <dgm:prSet phldrT="[Text]" custT="1"/>
      <dgm:spPr>
        <a:solidFill>
          <a:srgbClr val="92D050"/>
        </a:solidFill>
      </dgm:spPr>
      <dgm:t>
        <a:bodyPr/>
        <a:lstStyle/>
        <a:p>
          <a:r>
            <a:rPr lang="en-US" sz="1800" dirty="0" smtClean="0"/>
            <a:t>Self Actualization</a:t>
          </a:r>
          <a:endParaRPr lang="en-US" sz="1800" dirty="0"/>
        </a:p>
      </dgm:t>
    </dgm:pt>
    <dgm:pt modelId="{41276787-982E-490A-8DC8-F2B2E35071A6}" type="parTrans" cxnId="{E4DD6897-0A53-49D6-87C3-02187A6AA0FB}">
      <dgm:prSet/>
      <dgm:spPr/>
      <dgm:t>
        <a:bodyPr/>
        <a:lstStyle/>
        <a:p>
          <a:endParaRPr lang="en-US"/>
        </a:p>
      </dgm:t>
    </dgm:pt>
    <dgm:pt modelId="{F441A328-D2CA-4869-AC7F-E56638A0DE94}" type="sibTrans" cxnId="{E4DD6897-0A53-49D6-87C3-02187A6AA0FB}">
      <dgm:prSet/>
      <dgm:spPr/>
      <dgm:t>
        <a:bodyPr/>
        <a:lstStyle/>
        <a:p>
          <a:endParaRPr lang="en-US"/>
        </a:p>
      </dgm:t>
    </dgm:pt>
    <dgm:pt modelId="{7BAFA187-FD3F-45EA-B85B-E07931C8E775}">
      <dgm:prSet phldrT="[Text]"/>
      <dgm:spPr/>
      <dgm:t>
        <a:bodyPr/>
        <a:lstStyle/>
        <a:p>
          <a:r>
            <a:rPr lang="en-US" dirty="0" smtClean="0"/>
            <a:t>Esteem</a:t>
          </a:r>
          <a:endParaRPr lang="en-US" dirty="0"/>
        </a:p>
      </dgm:t>
    </dgm:pt>
    <dgm:pt modelId="{77B298F4-B991-4F69-8D6C-D89964C5D8FE}" type="parTrans" cxnId="{94BE0A6A-E730-4423-A14A-F123C5AEF856}">
      <dgm:prSet/>
      <dgm:spPr/>
      <dgm:t>
        <a:bodyPr/>
        <a:lstStyle/>
        <a:p>
          <a:endParaRPr lang="en-US"/>
        </a:p>
      </dgm:t>
    </dgm:pt>
    <dgm:pt modelId="{DEF95CC9-87C1-4E00-8BFF-EC9FDF66090F}" type="sibTrans" cxnId="{94BE0A6A-E730-4423-A14A-F123C5AEF856}">
      <dgm:prSet/>
      <dgm:spPr/>
      <dgm:t>
        <a:bodyPr/>
        <a:lstStyle/>
        <a:p>
          <a:endParaRPr lang="en-US"/>
        </a:p>
      </dgm:t>
    </dgm:pt>
    <dgm:pt modelId="{49741B16-2664-4F75-AE13-5E0D0C6AFA59}">
      <dgm:prSet phldrT="[Text]"/>
      <dgm:spPr/>
      <dgm:t>
        <a:bodyPr/>
        <a:lstStyle/>
        <a:p>
          <a:r>
            <a:rPr lang="en-US" dirty="0" smtClean="0"/>
            <a:t>Belongingness</a:t>
          </a:r>
          <a:endParaRPr lang="en-US" dirty="0"/>
        </a:p>
      </dgm:t>
    </dgm:pt>
    <dgm:pt modelId="{563ABC75-6CA3-4E0F-835F-328D4538BD35}" type="parTrans" cxnId="{969AD6F3-92F4-46C8-BA7B-EC9826341727}">
      <dgm:prSet/>
      <dgm:spPr/>
      <dgm:t>
        <a:bodyPr/>
        <a:lstStyle/>
        <a:p>
          <a:endParaRPr lang="en-US"/>
        </a:p>
      </dgm:t>
    </dgm:pt>
    <dgm:pt modelId="{8F3BEA09-7DAB-40B4-8AA9-48E59D65776D}" type="sibTrans" cxnId="{969AD6F3-92F4-46C8-BA7B-EC9826341727}">
      <dgm:prSet/>
      <dgm:spPr/>
      <dgm:t>
        <a:bodyPr/>
        <a:lstStyle/>
        <a:p>
          <a:endParaRPr lang="en-US"/>
        </a:p>
      </dgm:t>
    </dgm:pt>
    <dgm:pt modelId="{6B14C0E3-48D0-4BAF-929F-CBCD5F248C9A}">
      <dgm:prSet/>
      <dgm:spPr/>
      <dgm:t>
        <a:bodyPr/>
        <a:lstStyle/>
        <a:p>
          <a:r>
            <a:rPr lang="en-US" dirty="0" smtClean="0"/>
            <a:t>Safety &amp; Security</a:t>
          </a:r>
          <a:endParaRPr lang="en-US" dirty="0"/>
        </a:p>
      </dgm:t>
    </dgm:pt>
    <dgm:pt modelId="{88D1F9FA-5691-422E-920D-43D7CB3F7CE2}" type="parTrans" cxnId="{F0BD9E05-F54F-4EB8-ABEB-1593A838BE54}">
      <dgm:prSet/>
      <dgm:spPr/>
      <dgm:t>
        <a:bodyPr/>
        <a:lstStyle/>
        <a:p>
          <a:endParaRPr lang="en-US"/>
        </a:p>
      </dgm:t>
    </dgm:pt>
    <dgm:pt modelId="{6DA3B8FD-5DD8-41CC-88E6-3EA8C75CA147}" type="sibTrans" cxnId="{F0BD9E05-F54F-4EB8-ABEB-1593A838BE54}">
      <dgm:prSet/>
      <dgm:spPr/>
      <dgm:t>
        <a:bodyPr/>
        <a:lstStyle/>
        <a:p>
          <a:endParaRPr lang="en-US"/>
        </a:p>
      </dgm:t>
    </dgm:pt>
    <dgm:pt modelId="{FCD5E418-CD88-4A0A-B7A8-9A9EFCA536C9}">
      <dgm:prSet/>
      <dgm:spPr/>
      <dgm:t>
        <a:bodyPr/>
        <a:lstStyle/>
        <a:p>
          <a:r>
            <a:rPr lang="en-US" dirty="0" smtClean="0"/>
            <a:t>Physiological</a:t>
          </a:r>
          <a:endParaRPr lang="en-US" dirty="0"/>
        </a:p>
      </dgm:t>
    </dgm:pt>
    <dgm:pt modelId="{FC105F2A-F198-4124-A545-6D9054C0C09D}" type="parTrans" cxnId="{A75E941B-2D0B-4C87-A6C4-414CDB5AA8D6}">
      <dgm:prSet/>
      <dgm:spPr/>
      <dgm:t>
        <a:bodyPr/>
        <a:lstStyle/>
        <a:p>
          <a:endParaRPr lang="en-US"/>
        </a:p>
      </dgm:t>
    </dgm:pt>
    <dgm:pt modelId="{3F40B796-942D-4FE2-89C3-D7F48A23519C}" type="sibTrans" cxnId="{A75E941B-2D0B-4C87-A6C4-414CDB5AA8D6}">
      <dgm:prSet/>
      <dgm:spPr/>
      <dgm:t>
        <a:bodyPr/>
        <a:lstStyle/>
        <a:p>
          <a:endParaRPr lang="en-US"/>
        </a:p>
      </dgm:t>
    </dgm:pt>
    <dgm:pt modelId="{7B10A2D3-2BE0-4A70-8B6C-7F51F14CBE65}" type="pres">
      <dgm:prSet presAssocID="{CFAF116E-03B0-4BAE-8745-E6B92237B031}" presName="Name0" presStyleCnt="0">
        <dgm:presLayoutVars>
          <dgm:dir/>
          <dgm:animLvl val="lvl"/>
          <dgm:resizeHandles val="exact"/>
        </dgm:presLayoutVars>
      </dgm:prSet>
      <dgm:spPr/>
    </dgm:pt>
    <dgm:pt modelId="{C946479B-1711-4AE4-8314-EA11EC94564A}" type="pres">
      <dgm:prSet presAssocID="{B5B0BE82-F156-42D7-8943-222E725CA123}" presName="Name8" presStyleCnt="0"/>
      <dgm:spPr/>
    </dgm:pt>
    <dgm:pt modelId="{EDAB2210-1C69-410E-BA9B-ACC9D32E1110}" type="pres">
      <dgm:prSet presAssocID="{B5B0BE82-F156-42D7-8943-222E725CA123}" presName="level" presStyleLbl="node1" presStyleIdx="0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58FDE60-0989-43F6-8547-37857A5E17D6}" type="pres">
      <dgm:prSet presAssocID="{B5B0BE82-F156-42D7-8943-222E725CA123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F7510FB-5722-4155-965B-BB8F2ACF0F02}" type="pres">
      <dgm:prSet presAssocID="{7BAFA187-FD3F-45EA-B85B-E07931C8E775}" presName="Name8" presStyleCnt="0"/>
      <dgm:spPr/>
    </dgm:pt>
    <dgm:pt modelId="{554A0A50-68D9-498B-94D2-CCEC72E4B1B0}" type="pres">
      <dgm:prSet presAssocID="{7BAFA187-FD3F-45EA-B85B-E07931C8E775}" presName="level" presStyleLbl="node1" presStyleIdx="1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D9AFF3-B1F2-4A88-A3DD-9779428E836A}" type="pres">
      <dgm:prSet presAssocID="{7BAFA187-FD3F-45EA-B85B-E07931C8E775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218BCC7-1DE4-4D49-873C-08BADC973FDA}" type="pres">
      <dgm:prSet presAssocID="{49741B16-2664-4F75-AE13-5E0D0C6AFA59}" presName="Name8" presStyleCnt="0"/>
      <dgm:spPr/>
    </dgm:pt>
    <dgm:pt modelId="{2F7335E9-2213-4093-B268-0CB190EE5573}" type="pres">
      <dgm:prSet presAssocID="{49741B16-2664-4F75-AE13-5E0D0C6AFA59}" presName="level" presStyleLbl="node1" presStyleIdx="2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D882DE-1246-4F1A-93BD-76396DB0414A}" type="pres">
      <dgm:prSet presAssocID="{49741B16-2664-4F75-AE13-5E0D0C6AFA5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BB3344-1736-4500-AD37-DB97C10BBA70}" type="pres">
      <dgm:prSet presAssocID="{6B14C0E3-48D0-4BAF-929F-CBCD5F248C9A}" presName="Name8" presStyleCnt="0"/>
      <dgm:spPr/>
    </dgm:pt>
    <dgm:pt modelId="{03E88B60-98EF-4133-AAE7-00D530BFA35E}" type="pres">
      <dgm:prSet presAssocID="{6B14C0E3-48D0-4BAF-929F-CBCD5F248C9A}" presName="level" presStyleLbl="node1" presStyleIdx="3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40930D-8343-476E-BDAF-61CF33EA9649}" type="pres">
      <dgm:prSet presAssocID="{6B14C0E3-48D0-4BAF-929F-CBCD5F248C9A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2FD5875-F35B-403B-9940-7FE85DF56C49}" type="pres">
      <dgm:prSet presAssocID="{FCD5E418-CD88-4A0A-B7A8-9A9EFCA536C9}" presName="Name8" presStyleCnt="0"/>
      <dgm:spPr/>
    </dgm:pt>
    <dgm:pt modelId="{EB45EE5E-B61E-447A-B7A9-33BCC2C9A568}" type="pres">
      <dgm:prSet presAssocID="{FCD5E418-CD88-4A0A-B7A8-9A9EFCA536C9}" presName="level" presStyleLbl="node1" presStyleIdx="4" presStyleCnt="5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FE8AEF-657D-4004-8E27-47FF3CB1D0B1}" type="pres">
      <dgm:prSet presAssocID="{FCD5E418-CD88-4A0A-B7A8-9A9EFCA536C9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69AD6F3-92F4-46C8-BA7B-EC9826341727}" srcId="{CFAF116E-03B0-4BAE-8745-E6B92237B031}" destId="{49741B16-2664-4F75-AE13-5E0D0C6AFA59}" srcOrd="2" destOrd="0" parTransId="{563ABC75-6CA3-4E0F-835F-328D4538BD35}" sibTransId="{8F3BEA09-7DAB-40B4-8AA9-48E59D65776D}"/>
    <dgm:cxn modelId="{94BE0A6A-E730-4423-A14A-F123C5AEF856}" srcId="{CFAF116E-03B0-4BAE-8745-E6B92237B031}" destId="{7BAFA187-FD3F-45EA-B85B-E07931C8E775}" srcOrd="1" destOrd="0" parTransId="{77B298F4-B991-4F69-8D6C-D89964C5D8FE}" sibTransId="{DEF95CC9-87C1-4E00-8BFF-EC9FDF66090F}"/>
    <dgm:cxn modelId="{69001C2B-D213-442D-98BA-BB35236FEC4F}" type="presOf" srcId="{49741B16-2664-4F75-AE13-5E0D0C6AFA59}" destId="{2F7335E9-2213-4093-B268-0CB190EE5573}" srcOrd="0" destOrd="0" presId="urn:microsoft.com/office/officeart/2005/8/layout/pyramid1"/>
    <dgm:cxn modelId="{88948429-3828-48DF-95EA-858877E58863}" type="presOf" srcId="{CFAF116E-03B0-4BAE-8745-E6B92237B031}" destId="{7B10A2D3-2BE0-4A70-8B6C-7F51F14CBE65}" srcOrd="0" destOrd="0" presId="urn:microsoft.com/office/officeart/2005/8/layout/pyramid1"/>
    <dgm:cxn modelId="{AE0A1FDF-28A1-4821-AE35-5A1B0BFE9869}" type="presOf" srcId="{FCD5E418-CD88-4A0A-B7A8-9A9EFCA536C9}" destId="{E1FE8AEF-657D-4004-8E27-47FF3CB1D0B1}" srcOrd="1" destOrd="0" presId="urn:microsoft.com/office/officeart/2005/8/layout/pyramid1"/>
    <dgm:cxn modelId="{08E2E5C2-17DA-4C1E-940E-2526FD7EDF25}" type="presOf" srcId="{49741B16-2664-4F75-AE13-5E0D0C6AFA59}" destId="{7CD882DE-1246-4F1A-93BD-76396DB0414A}" srcOrd="1" destOrd="0" presId="urn:microsoft.com/office/officeart/2005/8/layout/pyramid1"/>
    <dgm:cxn modelId="{885A6078-C8CC-4CF8-8FCC-CF2114108245}" type="presOf" srcId="{B5B0BE82-F156-42D7-8943-222E725CA123}" destId="{EDAB2210-1C69-410E-BA9B-ACC9D32E1110}" srcOrd="0" destOrd="0" presId="urn:microsoft.com/office/officeart/2005/8/layout/pyramid1"/>
    <dgm:cxn modelId="{A75E941B-2D0B-4C87-A6C4-414CDB5AA8D6}" srcId="{CFAF116E-03B0-4BAE-8745-E6B92237B031}" destId="{FCD5E418-CD88-4A0A-B7A8-9A9EFCA536C9}" srcOrd="4" destOrd="0" parTransId="{FC105F2A-F198-4124-A545-6D9054C0C09D}" sibTransId="{3F40B796-942D-4FE2-89C3-D7F48A23519C}"/>
    <dgm:cxn modelId="{55305CAF-C438-45CB-A8AB-5D001443BB9C}" type="presOf" srcId="{6B14C0E3-48D0-4BAF-929F-CBCD5F248C9A}" destId="{03E88B60-98EF-4133-AAE7-00D530BFA35E}" srcOrd="0" destOrd="0" presId="urn:microsoft.com/office/officeart/2005/8/layout/pyramid1"/>
    <dgm:cxn modelId="{DCEA9268-FB56-4FBD-9DE1-220872BAA825}" type="presOf" srcId="{7BAFA187-FD3F-45EA-B85B-E07931C8E775}" destId="{554A0A50-68D9-498B-94D2-CCEC72E4B1B0}" srcOrd="0" destOrd="0" presId="urn:microsoft.com/office/officeart/2005/8/layout/pyramid1"/>
    <dgm:cxn modelId="{F0BD9E05-F54F-4EB8-ABEB-1593A838BE54}" srcId="{CFAF116E-03B0-4BAE-8745-E6B92237B031}" destId="{6B14C0E3-48D0-4BAF-929F-CBCD5F248C9A}" srcOrd="3" destOrd="0" parTransId="{88D1F9FA-5691-422E-920D-43D7CB3F7CE2}" sibTransId="{6DA3B8FD-5DD8-41CC-88E6-3EA8C75CA147}"/>
    <dgm:cxn modelId="{F2F34EA3-09D9-4B96-82F9-799D464F772C}" type="presOf" srcId="{B5B0BE82-F156-42D7-8943-222E725CA123}" destId="{658FDE60-0989-43F6-8547-37857A5E17D6}" srcOrd="1" destOrd="0" presId="urn:microsoft.com/office/officeart/2005/8/layout/pyramid1"/>
    <dgm:cxn modelId="{E4DD6897-0A53-49D6-87C3-02187A6AA0FB}" srcId="{CFAF116E-03B0-4BAE-8745-E6B92237B031}" destId="{B5B0BE82-F156-42D7-8943-222E725CA123}" srcOrd="0" destOrd="0" parTransId="{41276787-982E-490A-8DC8-F2B2E35071A6}" sibTransId="{F441A328-D2CA-4869-AC7F-E56638A0DE94}"/>
    <dgm:cxn modelId="{0B90DCCA-0F0B-46E9-B20D-53483CCAE776}" type="presOf" srcId="{FCD5E418-CD88-4A0A-B7A8-9A9EFCA536C9}" destId="{EB45EE5E-B61E-447A-B7A9-33BCC2C9A568}" srcOrd="0" destOrd="0" presId="urn:microsoft.com/office/officeart/2005/8/layout/pyramid1"/>
    <dgm:cxn modelId="{04B58AB4-69B6-4BB1-BA40-9B6C2CA0B08E}" type="presOf" srcId="{7BAFA187-FD3F-45EA-B85B-E07931C8E775}" destId="{11D9AFF3-B1F2-4A88-A3DD-9779428E836A}" srcOrd="1" destOrd="0" presId="urn:microsoft.com/office/officeart/2005/8/layout/pyramid1"/>
    <dgm:cxn modelId="{FA4C5288-BB3F-4EA4-B8A7-C1528F1FFCAD}" type="presOf" srcId="{6B14C0E3-48D0-4BAF-929F-CBCD5F248C9A}" destId="{3B40930D-8343-476E-BDAF-61CF33EA9649}" srcOrd="1" destOrd="0" presId="urn:microsoft.com/office/officeart/2005/8/layout/pyramid1"/>
    <dgm:cxn modelId="{3578E69E-EFC8-420E-80B1-68BF1BB64033}" type="presParOf" srcId="{7B10A2D3-2BE0-4A70-8B6C-7F51F14CBE65}" destId="{C946479B-1711-4AE4-8314-EA11EC94564A}" srcOrd="0" destOrd="0" presId="urn:microsoft.com/office/officeart/2005/8/layout/pyramid1"/>
    <dgm:cxn modelId="{D5F62EB3-CDEE-44D4-876A-63E15071FCC8}" type="presParOf" srcId="{C946479B-1711-4AE4-8314-EA11EC94564A}" destId="{EDAB2210-1C69-410E-BA9B-ACC9D32E1110}" srcOrd="0" destOrd="0" presId="urn:microsoft.com/office/officeart/2005/8/layout/pyramid1"/>
    <dgm:cxn modelId="{016E463A-610E-4581-94AC-B68FF7C0C2D0}" type="presParOf" srcId="{C946479B-1711-4AE4-8314-EA11EC94564A}" destId="{658FDE60-0989-43F6-8547-37857A5E17D6}" srcOrd="1" destOrd="0" presId="urn:microsoft.com/office/officeart/2005/8/layout/pyramid1"/>
    <dgm:cxn modelId="{45B690FD-4C47-4248-8D7B-0C7A8CE0F05F}" type="presParOf" srcId="{7B10A2D3-2BE0-4A70-8B6C-7F51F14CBE65}" destId="{8F7510FB-5722-4155-965B-BB8F2ACF0F02}" srcOrd="1" destOrd="0" presId="urn:microsoft.com/office/officeart/2005/8/layout/pyramid1"/>
    <dgm:cxn modelId="{3B1BE6D4-E0AB-45A5-9989-3B21754DA138}" type="presParOf" srcId="{8F7510FB-5722-4155-965B-BB8F2ACF0F02}" destId="{554A0A50-68D9-498B-94D2-CCEC72E4B1B0}" srcOrd="0" destOrd="0" presId="urn:microsoft.com/office/officeart/2005/8/layout/pyramid1"/>
    <dgm:cxn modelId="{78604FE8-5376-4DB2-992F-0838D701FB6F}" type="presParOf" srcId="{8F7510FB-5722-4155-965B-BB8F2ACF0F02}" destId="{11D9AFF3-B1F2-4A88-A3DD-9779428E836A}" srcOrd="1" destOrd="0" presId="urn:microsoft.com/office/officeart/2005/8/layout/pyramid1"/>
    <dgm:cxn modelId="{3DD25353-777B-4761-9C07-185AAEC8521B}" type="presParOf" srcId="{7B10A2D3-2BE0-4A70-8B6C-7F51F14CBE65}" destId="{F218BCC7-1DE4-4D49-873C-08BADC973FDA}" srcOrd="2" destOrd="0" presId="urn:microsoft.com/office/officeart/2005/8/layout/pyramid1"/>
    <dgm:cxn modelId="{FB4BD59A-1C8F-4EE9-B7F8-7354D486612D}" type="presParOf" srcId="{F218BCC7-1DE4-4D49-873C-08BADC973FDA}" destId="{2F7335E9-2213-4093-B268-0CB190EE5573}" srcOrd="0" destOrd="0" presId="urn:microsoft.com/office/officeart/2005/8/layout/pyramid1"/>
    <dgm:cxn modelId="{69A929A4-9552-4159-A209-D17B8326AF97}" type="presParOf" srcId="{F218BCC7-1DE4-4D49-873C-08BADC973FDA}" destId="{7CD882DE-1246-4F1A-93BD-76396DB0414A}" srcOrd="1" destOrd="0" presId="urn:microsoft.com/office/officeart/2005/8/layout/pyramid1"/>
    <dgm:cxn modelId="{E31484C1-0A72-4400-999A-F22E1FE209DE}" type="presParOf" srcId="{7B10A2D3-2BE0-4A70-8B6C-7F51F14CBE65}" destId="{1DBB3344-1736-4500-AD37-DB97C10BBA70}" srcOrd="3" destOrd="0" presId="urn:microsoft.com/office/officeart/2005/8/layout/pyramid1"/>
    <dgm:cxn modelId="{4E5E1EA1-8D45-412B-B090-13B3FA94A645}" type="presParOf" srcId="{1DBB3344-1736-4500-AD37-DB97C10BBA70}" destId="{03E88B60-98EF-4133-AAE7-00D530BFA35E}" srcOrd="0" destOrd="0" presId="urn:microsoft.com/office/officeart/2005/8/layout/pyramid1"/>
    <dgm:cxn modelId="{75BF3638-C7CE-45E4-ACD9-9AC45935A8E8}" type="presParOf" srcId="{1DBB3344-1736-4500-AD37-DB97C10BBA70}" destId="{3B40930D-8343-476E-BDAF-61CF33EA9649}" srcOrd="1" destOrd="0" presId="urn:microsoft.com/office/officeart/2005/8/layout/pyramid1"/>
    <dgm:cxn modelId="{5C7A1E01-1295-4008-97BC-0E74FE209923}" type="presParOf" srcId="{7B10A2D3-2BE0-4A70-8B6C-7F51F14CBE65}" destId="{C2FD5875-F35B-403B-9940-7FE85DF56C49}" srcOrd="4" destOrd="0" presId="urn:microsoft.com/office/officeart/2005/8/layout/pyramid1"/>
    <dgm:cxn modelId="{0C134EFF-A5C5-4A3F-9E89-80E442B9C8BA}" type="presParOf" srcId="{C2FD5875-F35B-403B-9940-7FE85DF56C49}" destId="{EB45EE5E-B61E-447A-B7A9-33BCC2C9A568}" srcOrd="0" destOrd="0" presId="urn:microsoft.com/office/officeart/2005/8/layout/pyramid1"/>
    <dgm:cxn modelId="{E332659D-993C-44B4-8FF3-657548F9592D}" type="presParOf" srcId="{C2FD5875-F35B-403B-9940-7FE85DF56C49}" destId="{E1FE8AEF-657D-4004-8E27-47FF3CB1D0B1}" srcOrd="1" destOrd="0" presId="urn:microsoft.com/office/officeart/2005/8/layout/pyramid1"/>
  </dgm:cxnLst>
  <dgm:bg>
    <a:gradFill>
      <a:gsLst>
        <a:gs pos="0">
          <a:srgbClr val="00B0F0"/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</a:gra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E080471-1BA7-450C-853D-375A577C7D9F}" type="doc">
      <dgm:prSet loTypeId="urn:microsoft.com/office/officeart/2011/layout/TabList" loCatId="list" qsTypeId="urn:microsoft.com/office/officeart/2005/8/quickstyle/simple1" qsCatId="simple" csTypeId="urn:microsoft.com/office/officeart/2005/8/colors/accent6_4" csCatId="accent6" phldr="1"/>
      <dgm:spPr/>
      <dgm:t>
        <a:bodyPr/>
        <a:lstStyle/>
        <a:p>
          <a:endParaRPr lang="en-US"/>
        </a:p>
      </dgm:t>
    </dgm:pt>
    <dgm:pt modelId="{EBE617B9-923D-48C1-89DD-0B376F012CAB}">
      <dgm:prSet phldrT="[Text]"/>
      <dgm:spPr/>
      <dgm:t>
        <a:bodyPr/>
        <a:lstStyle/>
        <a:p>
          <a:r>
            <a:rPr lang="en-US" dirty="0" smtClean="0"/>
            <a:t>Existence</a:t>
          </a:r>
          <a:endParaRPr lang="en-US" dirty="0"/>
        </a:p>
      </dgm:t>
    </dgm:pt>
    <dgm:pt modelId="{2363DA6A-4CC9-4886-BEFE-901D85140D9E}" type="parTrans" cxnId="{4FA39722-297A-46EE-87BA-28E70A7AAC59}">
      <dgm:prSet/>
      <dgm:spPr/>
      <dgm:t>
        <a:bodyPr/>
        <a:lstStyle/>
        <a:p>
          <a:endParaRPr lang="en-US"/>
        </a:p>
      </dgm:t>
    </dgm:pt>
    <dgm:pt modelId="{CA529F05-24A3-44B6-8983-7E6F1ED7C73A}" type="sibTrans" cxnId="{4FA39722-297A-46EE-87BA-28E70A7AAC59}">
      <dgm:prSet/>
      <dgm:spPr/>
      <dgm:t>
        <a:bodyPr/>
        <a:lstStyle/>
        <a:p>
          <a:endParaRPr lang="en-US"/>
        </a:p>
      </dgm:t>
    </dgm:pt>
    <dgm:pt modelId="{6705D497-CAFB-4635-8067-EE78DB8E40F5}">
      <dgm:prSet phldrT="[Text]"/>
      <dgm:spPr/>
      <dgm:t>
        <a:bodyPr/>
        <a:lstStyle/>
        <a:p>
          <a:r>
            <a:rPr lang="en-US" dirty="0" smtClean="0"/>
            <a:t>Food, air, pay, working conditions</a:t>
          </a:r>
          <a:endParaRPr lang="en-US" dirty="0"/>
        </a:p>
      </dgm:t>
    </dgm:pt>
    <dgm:pt modelId="{6E582CCE-CA0C-43D5-8A78-51D62950F72B}" type="parTrans" cxnId="{87014324-7A93-4977-B5A3-DAB8F34ACF06}">
      <dgm:prSet/>
      <dgm:spPr/>
      <dgm:t>
        <a:bodyPr/>
        <a:lstStyle/>
        <a:p>
          <a:endParaRPr lang="en-US"/>
        </a:p>
      </dgm:t>
    </dgm:pt>
    <dgm:pt modelId="{2771721A-7DE5-4C1F-8C6A-7773B3B13AC5}" type="sibTrans" cxnId="{87014324-7A93-4977-B5A3-DAB8F34ACF06}">
      <dgm:prSet/>
      <dgm:spPr/>
      <dgm:t>
        <a:bodyPr/>
        <a:lstStyle/>
        <a:p>
          <a:endParaRPr lang="en-US"/>
        </a:p>
      </dgm:t>
    </dgm:pt>
    <dgm:pt modelId="{5EEA0211-C140-4AC9-992F-C5748D98ADFD}">
      <dgm:prSet phldrT="[Text]" phldr="1"/>
      <dgm:spPr/>
      <dgm:t>
        <a:bodyPr/>
        <a:lstStyle/>
        <a:p>
          <a:endParaRPr lang="en-US" dirty="0"/>
        </a:p>
      </dgm:t>
    </dgm:pt>
    <dgm:pt modelId="{61877BA1-39B2-4D95-9F20-ADD1BFAD7E7A}" type="parTrans" cxnId="{DD69F92F-5B0C-4151-A83E-B093168ECD02}">
      <dgm:prSet/>
      <dgm:spPr/>
      <dgm:t>
        <a:bodyPr/>
        <a:lstStyle/>
        <a:p>
          <a:endParaRPr lang="en-US"/>
        </a:p>
      </dgm:t>
    </dgm:pt>
    <dgm:pt modelId="{609FCDE6-D168-4FF8-A418-167B3F21D947}" type="sibTrans" cxnId="{DD69F92F-5B0C-4151-A83E-B093168ECD02}">
      <dgm:prSet/>
      <dgm:spPr/>
      <dgm:t>
        <a:bodyPr/>
        <a:lstStyle/>
        <a:p>
          <a:endParaRPr lang="en-US"/>
        </a:p>
      </dgm:t>
    </dgm:pt>
    <dgm:pt modelId="{F9D3E07A-F30D-4D8A-87CB-AD4446446F97}">
      <dgm:prSet phldrT="[Text]"/>
      <dgm:spPr/>
      <dgm:t>
        <a:bodyPr/>
        <a:lstStyle/>
        <a:p>
          <a:r>
            <a:rPr lang="en-US" dirty="0" smtClean="0"/>
            <a:t>Relatedness</a:t>
          </a:r>
          <a:endParaRPr lang="en-US" dirty="0"/>
        </a:p>
      </dgm:t>
    </dgm:pt>
    <dgm:pt modelId="{736A5787-54F7-4E77-9C28-E43BF4E42C19}" type="parTrans" cxnId="{654BED19-033E-4FB7-AC29-9A60F148C83D}">
      <dgm:prSet/>
      <dgm:spPr/>
      <dgm:t>
        <a:bodyPr/>
        <a:lstStyle/>
        <a:p>
          <a:endParaRPr lang="en-US"/>
        </a:p>
      </dgm:t>
    </dgm:pt>
    <dgm:pt modelId="{ABC3F3A5-6BB9-49A4-8F4B-7A583084809B}" type="sibTrans" cxnId="{654BED19-033E-4FB7-AC29-9A60F148C83D}">
      <dgm:prSet/>
      <dgm:spPr/>
      <dgm:t>
        <a:bodyPr/>
        <a:lstStyle/>
        <a:p>
          <a:endParaRPr lang="en-US"/>
        </a:p>
      </dgm:t>
    </dgm:pt>
    <dgm:pt modelId="{5B29507E-17A9-40E8-8970-03323B806832}">
      <dgm:prSet phldrT="[Text]"/>
      <dgm:spPr/>
      <dgm:t>
        <a:bodyPr/>
        <a:lstStyle/>
        <a:p>
          <a:r>
            <a:rPr lang="en-US" dirty="0" smtClean="0"/>
            <a:t>Social and interpersonal relationships</a:t>
          </a:r>
          <a:endParaRPr lang="en-US" dirty="0"/>
        </a:p>
      </dgm:t>
    </dgm:pt>
    <dgm:pt modelId="{64AFD53E-BA40-412B-A6C5-0914558B955C}" type="parTrans" cxnId="{61D1985C-871B-4143-925A-9107991331B6}">
      <dgm:prSet/>
      <dgm:spPr/>
      <dgm:t>
        <a:bodyPr/>
        <a:lstStyle/>
        <a:p>
          <a:endParaRPr lang="en-US"/>
        </a:p>
      </dgm:t>
    </dgm:pt>
    <dgm:pt modelId="{C08B5D66-822F-4497-8EAF-8AB8BAFA6EFE}" type="sibTrans" cxnId="{61D1985C-871B-4143-925A-9107991331B6}">
      <dgm:prSet/>
      <dgm:spPr/>
      <dgm:t>
        <a:bodyPr/>
        <a:lstStyle/>
        <a:p>
          <a:endParaRPr lang="en-US"/>
        </a:p>
      </dgm:t>
    </dgm:pt>
    <dgm:pt modelId="{7DE7AF86-53EF-4B40-9562-BAACBF46F265}">
      <dgm:prSet phldrT="[Text]" phldr="1"/>
      <dgm:spPr/>
      <dgm:t>
        <a:bodyPr/>
        <a:lstStyle/>
        <a:p>
          <a:endParaRPr lang="en-US" dirty="0"/>
        </a:p>
      </dgm:t>
    </dgm:pt>
    <dgm:pt modelId="{830423E9-BEEC-4D16-9DAF-D5C77C990AB1}" type="parTrans" cxnId="{C9E6E632-AC16-43C7-A3C7-6AF595481FB4}">
      <dgm:prSet/>
      <dgm:spPr/>
      <dgm:t>
        <a:bodyPr/>
        <a:lstStyle/>
        <a:p>
          <a:endParaRPr lang="en-US"/>
        </a:p>
      </dgm:t>
    </dgm:pt>
    <dgm:pt modelId="{1776CAC5-AE90-49CB-A3E3-AA308B41A2A1}" type="sibTrans" cxnId="{C9E6E632-AC16-43C7-A3C7-6AF595481FB4}">
      <dgm:prSet/>
      <dgm:spPr/>
      <dgm:t>
        <a:bodyPr/>
        <a:lstStyle/>
        <a:p>
          <a:endParaRPr lang="en-US"/>
        </a:p>
      </dgm:t>
    </dgm:pt>
    <dgm:pt modelId="{D2445766-B62E-4BE7-84AC-7D29C8E4C5EC}">
      <dgm:prSet phldrT="[Text]"/>
      <dgm:spPr/>
      <dgm:t>
        <a:bodyPr/>
        <a:lstStyle/>
        <a:p>
          <a:r>
            <a:rPr lang="en-US" dirty="0" smtClean="0"/>
            <a:t>Growth</a:t>
          </a:r>
          <a:endParaRPr lang="en-US" dirty="0"/>
        </a:p>
      </dgm:t>
    </dgm:pt>
    <dgm:pt modelId="{CF9F7E8C-AB77-4ABF-A288-937244FD99AB}" type="parTrans" cxnId="{DA1BE186-F686-4187-BB66-2AC284E78954}">
      <dgm:prSet/>
      <dgm:spPr/>
      <dgm:t>
        <a:bodyPr/>
        <a:lstStyle/>
        <a:p>
          <a:endParaRPr lang="en-US"/>
        </a:p>
      </dgm:t>
    </dgm:pt>
    <dgm:pt modelId="{54E34E32-D612-46FC-A3F9-CE260377724A}" type="sibTrans" cxnId="{DA1BE186-F686-4187-BB66-2AC284E78954}">
      <dgm:prSet/>
      <dgm:spPr/>
      <dgm:t>
        <a:bodyPr/>
        <a:lstStyle/>
        <a:p>
          <a:endParaRPr lang="en-US"/>
        </a:p>
      </dgm:t>
    </dgm:pt>
    <dgm:pt modelId="{A6D88C5B-06D9-4F2F-8B60-AF820BA6F590}">
      <dgm:prSet phldrT="[Text]"/>
      <dgm:spPr/>
      <dgm:t>
        <a:bodyPr/>
        <a:lstStyle/>
        <a:p>
          <a:r>
            <a:rPr lang="en-US" dirty="0" smtClean="0"/>
            <a:t>Being creative or productive</a:t>
          </a:r>
          <a:endParaRPr lang="en-US" dirty="0"/>
        </a:p>
      </dgm:t>
    </dgm:pt>
    <dgm:pt modelId="{CF72F870-1D38-4B7F-ADF2-D90643538F87}" type="parTrans" cxnId="{9DAF5064-2514-44FF-89D0-D918F1B16024}">
      <dgm:prSet/>
      <dgm:spPr/>
      <dgm:t>
        <a:bodyPr/>
        <a:lstStyle/>
        <a:p>
          <a:endParaRPr lang="en-US"/>
        </a:p>
      </dgm:t>
    </dgm:pt>
    <dgm:pt modelId="{DED2B6BB-EFD6-49F5-A9FB-FF3006AB8543}" type="sibTrans" cxnId="{9DAF5064-2514-44FF-89D0-D918F1B16024}">
      <dgm:prSet/>
      <dgm:spPr/>
      <dgm:t>
        <a:bodyPr/>
        <a:lstStyle/>
        <a:p>
          <a:endParaRPr lang="en-US"/>
        </a:p>
      </dgm:t>
    </dgm:pt>
    <dgm:pt modelId="{10AEA31A-A967-4408-A8CA-09B667320B8C}">
      <dgm:prSet phldrT="[Text]"/>
      <dgm:spPr/>
      <dgm:t>
        <a:bodyPr/>
        <a:lstStyle/>
        <a:p>
          <a:endParaRPr lang="en-US" dirty="0"/>
        </a:p>
      </dgm:t>
    </dgm:pt>
    <dgm:pt modelId="{10539071-2759-4057-80AE-DEB8B2400C3C}" type="parTrans" cxnId="{834AA174-F51B-41DA-87C9-72823D001CC9}">
      <dgm:prSet/>
      <dgm:spPr/>
      <dgm:t>
        <a:bodyPr/>
        <a:lstStyle/>
        <a:p>
          <a:endParaRPr lang="en-US"/>
        </a:p>
      </dgm:t>
    </dgm:pt>
    <dgm:pt modelId="{48557FE8-6818-4F95-B1BF-9D7DD0B18DF2}" type="sibTrans" cxnId="{834AA174-F51B-41DA-87C9-72823D001CC9}">
      <dgm:prSet/>
      <dgm:spPr/>
      <dgm:t>
        <a:bodyPr/>
        <a:lstStyle/>
        <a:p>
          <a:endParaRPr lang="en-US"/>
        </a:p>
      </dgm:t>
    </dgm:pt>
    <dgm:pt modelId="{A11D2BAC-B40D-45D2-B57C-6FA5B665286D}" type="pres">
      <dgm:prSet presAssocID="{0E080471-1BA7-450C-853D-375A577C7D9F}" presName="Name0" presStyleCnt="0">
        <dgm:presLayoutVars>
          <dgm:chMax/>
          <dgm:chPref val="3"/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0921BCF7-B360-4445-92E1-3BFD0AC5D91C}" type="pres">
      <dgm:prSet presAssocID="{EBE617B9-923D-48C1-89DD-0B376F012CAB}" presName="composite" presStyleCnt="0"/>
      <dgm:spPr/>
    </dgm:pt>
    <dgm:pt modelId="{5B0874BA-5DF5-44D3-A67C-9C445A37B64E}" type="pres">
      <dgm:prSet presAssocID="{EBE617B9-923D-48C1-89DD-0B376F012CAB}" presName="FirstChild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BC7B21-EB20-4209-8D45-F544200440B6}" type="pres">
      <dgm:prSet presAssocID="{EBE617B9-923D-48C1-89DD-0B376F012CAB}" presName="Parent" presStyleLbl="alignNode1" presStyleIdx="0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5AAF4B-25D6-4604-A215-897FEBEE6F95}" type="pres">
      <dgm:prSet presAssocID="{EBE617B9-923D-48C1-89DD-0B376F012CAB}" presName="Accent" presStyleLbl="parChTrans1D1" presStyleIdx="0" presStyleCnt="3"/>
      <dgm:spPr/>
    </dgm:pt>
    <dgm:pt modelId="{47D42E96-2CC8-4F2A-9445-8FCF4CB88177}" type="pres">
      <dgm:prSet presAssocID="{EBE617B9-923D-48C1-89DD-0B376F012CAB}" presName="Child" presStyleLbl="revTx" presStyleIdx="1" presStyleCnt="6" custFlipVert="1" custScaleY="459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ED5FBCD-A43C-4D7D-A907-124614F3B2D4}" type="pres">
      <dgm:prSet presAssocID="{CA529F05-24A3-44B6-8983-7E6F1ED7C73A}" presName="sibTrans" presStyleCnt="0"/>
      <dgm:spPr/>
    </dgm:pt>
    <dgm:pt modelId="{0A4BB549-5794-4100-A395-6D00461D79E0}" type="pres">
      <dgm:prSet presAssocID="{F9D3E07A-F30D-4D8A-87CB-AD4446446F97}" presName="composite" presStyleCnt="0"/>
      <dgm:spPr/>
    </dgm:pt>
    <dgm:pt modelId="{636426B6-5B77-4C81-ACF6-5F220C60046D}" type="pres">
      <dgm:prSet presAssocID="{F9D3E07A-F30D-4D8A-87CB-AD4446446F97}" presName="FirstChild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E461E19-0660-4A6A-ADCA-B7497C6A70CF}" type="pres">
      <dgm:prSet presAssocID="{F9D3E07A-F30D-4D8A-87CB-AD4446446F97}" presName="Parent" presStyleLbl="alignNode1" presStyleIdx="1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ACAC49-EA14-4100-890C-940C1389CDC6}" type="pres">
      <dgm:prSet presAssocID="{F9D3E07A-F30D-4D8A-87CB-AD4446446F97}" presName="Accent" presStyleLbl="parChTrans1D1" presStyleIdx="1" presStyleCnt="3"/>
      <dgm:spPr/>
    </dgm:pt>
    <dgm:pt modelId="{447B1BBA-2A8D-4EA2-8A83-DC8F7CAE2DBE}" type="pres">
      <dgm:prSet presAssocID="{F9D3E07A-F30D-4D8A-87CB-AD4446446F97}" presName="Child" presStyleLbl="revTx" presStyleIdx="3" presStyleCnt="6" custScaleY="363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0A0FE5-D505-4EA9-8EEC-33678AF0DA69}" type="pres">
      <dgm:prSet presAssocID="{ABC3F3A5-6BB9-49A4-8F4B-7A583084809B}" presName="sibTrans" presStyleCnt="0"/>
      <dgm:spPr/>
    </dgm:pt>
    <dgm:pt modelId="{590F8075-652A-4185-90C2-80DA0A56FF8E}" type="pres">
      <dgm:prSet presAssocID="{D2445766-B62E-4BE7-84AC-7D29C8E4C5EC}" presName="composite" presStyleCnt="0"/>
      <dgm:spPr/>
    </dgm:pt>
    <dgm:pt modelId="{86038746-BA43-4252-9CBB-2CF8FD9E7604}" type="pres">
      <dgm:prSet presAssocID="{D2445766-B62E-4BE7-84AC-7D29C8E4C5EC}" presName="FirstChild" presStyleLbl="revTx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B9950B-41C3-4B61-A9CE-77C7EEFC21EB}" type="pres">
      <dgm:prSet presAssocID="{D2445766-B62E-4BE7-84AC-7D29C8E4C5EC}" presName="Parent" presStyleLbl="alignNode1" presStyleIdx="2" presStyleCnt="3">
        <dgm:presLayoutVars>
          <dgm:chMax val="3"/>
          <dgm:chPref val="3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E46774-5993-4E82-BD40-0CEFB7C6530D}" type="pres">
      <dgm:prSet presAssocID="{D2445766-B62E-4BE7-84AC-7D29C8E4C5EC}" presName="Accent" presStyleLbl="parChTrans1D1" presStyleIdx="2" presStyleCnt="3" custLinFactY="400000" custLinFactNeighborY="476128"/>
      <dgm:spPr/>
    </dgm:pt>
    <dgm:pt modelId="{3C0F1368-1699-4CC6-B70F-B8BEC47D4E26}" type="pres">
      <dgm:prSet presAssocID="{D2445766-B62E-4BE7-84AC-7D29C8E4C5EC}" presName="Child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6FFB03F-6165-44B5-8DED-88429B392F0E}" type="presOf" srcId="{D2445766-B62E-4BE7-84AC-7D29C8E4C5EC}" destId="{D1B9950B-41C3-4B61-A9CE-77C7EEFC21EB}" srcOrd="0" destOrd="0" presId="urn:microsoft.com/office/officeart/2011/layout/TabList"/>
    <dgm:cxn modelId="{67CCA4D3-ABC4-4C3E-A726-2721CEAE67DC}" type="presOf" srcId="{6705D497-CAFB-4635-8067-EE78DB8E40F5}" destId="{5B0874BA-5DF5-44D3-A67C-9C445A37B64E}" srcOrd="0" destOrd="0" presId="urn:microsoft.com/office/officeart/2011/layout/TabList"/>
    <dgm:cxn modelId="{A09FC206-73BF-4E5A-8232-FB0277610B5E}" type="presOf" srcId="{5EEA0211-C140-4AC9-992F-C5748D98ADFD}" destId="{47D42E96-2CC8-4F2A-9445-8FCF4CB88177}" srcOrd="0" destOrd="0" presId="urn:microsoft.com/office/officeart/2011/layout/TabList"/>
    <dgm:cxn modelId="{DD69F92F-5B0C-4151-A83E-B093168ECD02}" srcId="{EBE617B9-923D-48C1-89DD-0B376F012CAB}" destId="{5EEA0211-C140-4AC9-992F-C5748D98ADFD}" srcOrd="1" destOrd="0" parTransId="{61877BA1-39B2-4D95-9F20-ADD1BFAD7E7A}" sibTransId="{609FCDE6-D168-4FF8-A418-167B3F21D947}"/>
    <dgm:cxn modelId="{32A089AB-85FA-4393-B9C0-74066FDE646F}" type="presOf" srcId="{0E080471-1BA7-450C-853D-375A577C7D9F}" destId="{A11D2BAC-B40D-45D2-B57C-6FA5B665286D}" srcOrd="0" destOrd="0" presId="urn:microsoft.com/office/officeart/2011/layout/TabList"/>
    <dgm:cxn modelId="{4FA39722-297A-46EE-87BA-28E70A7AAC59}" srcId="{0E080471-1BA7-450C-853D-375A577C7D9F}" destId="{EBE617B9-923D-48C1-89DD-0B376F012CAB}" srcOrd="0" destOrd="0" parTransId="{2363DA6A-4CC9-4886-BEFE-901D85140D9E}" sibTransId="{CA529F05-24A3-44B6-8983-7E6F1ED7C73A}"/>
    <dgm:cxn modelId="{9A2EB330-A101-42AB-981E-C907A51065ED}" type="presOf" srcId="{7DE7AF86-53EF-4B40-9562-BAACBF46F265}" destId="{447B1BBA-2A8D-4EA2-8A83-DC8F7CAE2DBE}" srcOrd="0" destOrd="0" presId="urn:microsoft.com/office/officeart/2011/layout/TabList"/>
    <dgm:cxn modelId="{61D1985C-871B-4143-925A-9107991331B6}" srcId="{F9D3E07A-F30D-4D8A-87CB-AD4446446F97}" destId="{5B29507E-17A9-40E8-8970-03323B806832}" srcOrd="0" destOrd="0" parTransId="{64AFD53E-BA40-412B-A6C5-0914558B955C}" sibTransId="{C08B5D66-822F-4497-8EAF-8AB8BAFA6EFE}"/>
    <dgm:cxn modelId="{C9E6E632-AC16-43C7-A3C7-6AF595481FB4}" srcId="{F9D3E07A-F30D-4D8A-87CB-AD4446446F97}" destId="{7DE7AF86-53EF-4B40-9562-BAACBF46F265}" srcOrd="1" destOrd="0" parTransId="{830423E9-BEEC-4D16-9DAF-D5C77C990AB1}" sibTransId="{1776CAC5-AE90-49CB-A3E3-AA308B41A2A1}"/>
    <dgm:cxn modelId="{9C019208-32D5-4C47-B2DF-7369211F1B4A}" type="presOf" srcId="{F9D3E07A-F30D-4D8A-87CB-AD4446446F97}" destId="{EE461E19-0660-4A6A-ADCA-B7497C6A70CF}" srcOrd="0" destOrd="0" presId="urn:microsoft.com/office/officeart/2011/layout/TabList"/>
    <dgm:cxn modelId="{FCDC0382-66AD-493D-B7B6-9B6EBAE51BF5}" type="presOf" srcId="{EBE617B9-923D-48C1-89DD-0B376F012CAB}" destId="{01BC7B21-EB20-4209-8D45-F544200440B6}" srcOrd="0" destOrd="0" presId="urn:microsoft.com/office/officeart/2011/layout/TabList"/>
    <dgm:cxn modelId="{DA1BE186-F686-4187-BB66-2AC284E78954}" srcId="{0E080471-1BA7-450C-853D-375A577C7D9F}" destId="{D2445766-B62E-4BE7-84AC-7D29C8E4C5EC}" srcOrd="2" destOrd="0" parTransId="{CF9F7E8C-AB77-4ABF-A288-937244FD99AB}" sibTransId="{54E34E32-D612-46FC-A3F9-CE260377724A}"/>
    <dgm:cxn modelId="{9DAF5064-2514-44FF-89D0-D918F1B16024}" srcId="{D2445766-B62E-4BE7-84AC-7D29C8E4C5EC}" destId="{A6D88C5B-06D9-4F2F-8B60-AF820BA6F590}" srcOrd="0" destOrd="0" parTransId="{CF72F870-1D38-4B7F-ADF2-D90643538F87}" sibTransId="{DED2B6BB-EFD6-49F5-A9FB-FF3006AB8543}"/>
    <dgm:cxn modelId="{BDA82D63-0928-4D5E-8EF5-59EF9E772843}" type="presOf" srcId="{A6D88C5B-06D9-4F2F-8B60-AF820BA6F590}" destId="{86038746-BA43-4252-9CBB-2CF8FD9E7604}" srcOrd="0" destOrd="0" presId="urn:microsoft.com/office/officeart/2011/layout/TabList"/>
    <dgm:cxn modelId="{87014324-7A93-4977-B5A3-DAB8F34ACF06}" srcId="{EBE617B9-923D-48C1-89DD-0B376F012CAB}" destId="{6705D497-CAFB-4635-8067-EE78DB8E40F5}" srcOrd="0" destOrd="0" parTransId="{6E582CCE-CA0C-43D5-8A78-51D62950F72B}" sibTransId="{2771721A-7DE5-4C1F-8C6A-7773B3B13AC5}"/>
    <dgm:cxn modelId="{834AA174-F51B-41DA-87C9-72823D001CC9}" srcId="{D2445766-B62E-4BE7-84AC-7D29C8E4C5EC}" destId="{10AEA31A-A967-4408-A8CA-09B667320B8C}" srcOrd="1" destOrd="0" parTransId="{10539071-2759-4057-80AE-DEB8B2400C3C}" sibTransId="{48557FE8-6818-4F95-B1BF-9D7DD0B18DF2}"/>
    <dgm:cxn modelId="{654BED19-033E-4FB7-AC29-9A60F148C83D}" srcId="{0E080471-1BA7-450C-853D-375A577C7D9F}" destId="{F9D3E07A-F30D-4D8A-87CB-AD4446446F97}" srcOrd="1" destOrd="0" parTransId="{736A5787-54F7-4E77-9C28-E43BF4E42C19}" sibTransId="{ABC3F3A5-6BB9-49A4-8F4B-7A583084809B}"/>
    <dgm:cxn modelId="{C99B6BA4-0025-477C-9AA1-39C3D3C5082C}" type="presOf" srcId="{10AEA31A-A967-4408-A8CA-09B667320B8C}" destId="{3C0F1368-1699-4CC6-B70F-B8BEC47D4E26}" srcOrd="0" destOrd="0" presId="urn:microsoft.com/office/officeart/2011/layout/TabList"/>
    <dgm:cxn modelId="{9715B496-7020-4F6B-837A-52F52F934A5B}" type="presOf" srcId="{5B29507E-17A9-40E8-8970-03323B806832}" destId="{636426B6-5B77-4C81-ACF6-5F220C60046D}" srcOrd="0" destOrd="0" presId="urn:microsoft.com/office/officeart/2011/layout/TabList"/>
    <dgm:cxn modelId="{09186896-383B-401F-8DF3-00F542DCA844}" type="presParOf" srcId="{A11D2BAC-B40D-45D2-B57C-6FA5B665286D}" destId="{0921BCF7-B360-4445-92E1-3BFD0AC5D91C}" srcOrd="0" destOrd="0" presId="urn:microsoft.com/office/officeart/2011/layout/TabList"/>
    <dgm:cxn modelId="{3B529A19-C7D3-43D6-A07B-7A8BA8BDC8C8}" type="presParOf" srcId="{0921BCF7-B360-4445-92E1-3BFD0AC5D91C}" destId="{5B0874BA-5DF5-44D3-A67C-9C445A37B64E}" srcOrd="0" destOrd="0" presId="urn:microsoft.com/office/officeart/2011/layout/TabList"/>
    <dgm:cxn modelId="{5D04B822-0B3F-4C4E-AE77-470B5E4FFAFB}" type="presParOf" srcId="{0921BCF7-B360-4445-92E1-3BFD0AC5D91C}" destId="{01BC7B21-EB20-4209-8D45-F544200440B6}" srcOrd="1" destOrd="0" presId="urn:microsoft.com/office/officeart/2011/layout/TabList"/>
    <dgm:cxn modelId="{20475085-D951-4417-8C32-D4A953FD6DBE}" type="presParOf" srcId="{0921BCF7-B360-4445-92E1-3BFD0AC5D91C}" destId="{3E5AAF4B-25D6-4604-A215-897FEBEE6F95}" srcOrd="2" destOrd="0" presId="urn:microsoft.com/office/officeart/2011/layout/TabList"/>
    <dgm:cxn modelId="{2B5D8CE9-0811-4455-A941-D25CBA7672CA}" type="presParOf" srcId="{A11D2BAC-B40D-45D2-B57C-6FA5B665286D}" destId="{47D42E96-2CC8-4F2A-9445-8FCF4CB88177}" srcOrd="1" destOrd="0" presId="urn:microsoft.com/office/officeart/2011/layout/TabList"/>
    <dgm:cxn modelId="{CD854088-BC08-49D8-958C-1A00D2A92D3C}" type="presParOf" srcId="{A11D2BAC-B40D-45D2-B57C-6FA5B665286D}" destId="{6ED5FBCD-A43C-4D7D-A907-124614F3B2D4}" srcOrd="2" destOrd="0" presId="urn:microsoft.com/office/officeart/2011/layout/TabList"/>
    <dgm:cxn modelId="{7F8D85EA-38FA-45CC-89F5-49B22EFED463}" type="presParOf" srcId="{A11D2BAC-B40D-45D2-B57C-6FA5B665286D}" destId="{0A4BB549-5794-4100-A395-6D00461D79E0}" srcOrd="3" destOrd="0" presId="urn:microsoft.com/office/officeart/2011/layout/TabList"/>
    <dgm:cxn modelId="{D4655EAF-A77F-4627-AD84-DE8D68D6F57A}" type="presParOf" srcId="{0A4BB549-5794-4100-A395-6D00461D79E0}" destId="{636426B6-5B77-4C81-ACF6-5F220C60046D}" srcOrd="0" destOrd="0" presId="urn:microsoft.com/office/officeart/2011/layout/TabList"/>
    <dgm:cxn modelId="{D94EFA32-BF6E-458A-BAFE-75312F739051}" type="presParOf" srcId="{0A4BB549-5794-4100-A395-6D00461D79E0}" destId="{EE461E19-0660-4A6A-ADCA-B7497C6A70CF}" srcOrd="1" destOrd="0" presId="urn:microsoft.com/office/officeart/2011/layout/TabList"/>
    <dgm:cxn modelId="{1EF3F337-95D1-4D11-9456-B9EF7F7AE3FC}" type="presParOf" srcId="{0A4BB549-5794-4100-A395-6D00461D79E0}" destId="{5CACAC49-EA14-4100-890C-940C1389CDC6}" srcOrd="2" destOrd="0" presId="urn:microsoft.com/office/officeart/2011/layout/TabList"/>
    <dgm:cxn modelId="{0A65AD96-D6A6-40F3-A96B-63E8C4BE7AC0}" type="presParOf" srcId="{A11D2BAC-B40D-45D2-B57C-6FA5B665286D}" destId="{447B1BBA-2A8D-4EA2-8A83-DC8F7CAE2DBE}" srcOrd="4" destOrd="0" presId="urn:microsoft.com/office/officeart/2011/layout/TabList"/>
    <dgm:cxn modelId="{F245958A-95CD-4568-BF0F-EBAE8D4A93F0}" type="presParOf" srcId="{A11D2BAC-B40D-45D2-B57C-6FA5B665286D}" destId="{580A0FE5-D505-4EA9-8EEC-33678AF0DA69}" srcOrd="5" destOrd="0" presId="urn:microsoft.com/office/officeart/2011/layout/TabList"/>
    <dgm:cxn modelId="{A46CFC86-2F9D-4DDB-9193-0137309A2E4A}" type="presParOf" srcId="{A11D2BAC-B40D-45D2-B57C-6FA5B665286D}" destId="{590F8075-652A-4185-90C2-80DA0A56FF8E}" srcOrd="6" destOrd="0" presId="urn:microsoft.com/office/officeart/2011/layout/TabList"/>
    <dgm:cxn modelId="{D3248A5E-E6AB-48FC-8228-199B11EC7EF4}" type="presParOf" srcId="{590F8075-652A-4185-90C2-80DA0A56FF8E}" destId="{86038746-BA43-4252-9CBB-2CF8FD9E7604}" srcOrd="0" destOrd="0" presId="urn:microsoft.com/office/officeart/2011/layout/TabList"/>
    <dgm:cxn modelId="{AEBAE1D8-FF22-48D8-B553-58E609277D1F}" type="presParOf" srcId="{590F8075-652A-4185-90C2-80DA0A56FF8E}" destId="{D1B9950B-41C3-4B61-A9CE-77C7EEFC21EB}" srcOrd="1" destOrd="0" presId="urn:microsoft.com/office/officeart/2011/layout/TabList"/>
    <dgm:cxn modelId="{0D8F4EF6-E8CE-4E02-A922-5C997E1B7402}" type="presParOf" srcId="{590F8075-652A-4185-90C2-80DA0A56FF8E}" destId="{8AE46774-5993-4E82-BD40-0CEFB7C6530D}" srcOrd="2" destOrd="0" presId="urn:microsoft.com/office/officeart/2011/layout/TabList"/>
    <dgm:cxn modelId="{1F45F712-4706-44BF-816A-2EF6F643ABB1}" type="presParOf" srcId="{A11D2BAC-B40D-45D2-B57C-6FA5B665286D}" destId="{3C0F1368-1699-4CC6-B70F-B8BEC47D4E26}" srcOrd="7" destOrd="0" presId="urn:microsoft.com/office/officeart/2011/layout/Tab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F92E4BD-703E-40D1-ABCB-600435AED466}" type="doc">
      <dgm:prSet loTypeId="urn:microsoft.com/office/officeart/2005/8/layout/lProcess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C9707A40-C4C6-450D-BA59-13304CD51789}">
      <dgm:prSet phldrT="[Text]"/>
      <dgm:spPr/>
      <dgm:t>
        <a:bodyPr/>
        <a:lstStyle/>
        <a:p>
          <a:r>
            <a:rPr lang="en-US" dirty="0" smtClean="0"/>
            <a:t>Hygiene Factors</a:t>
          </a:r>
          <a:endParaRPr lang="en-US" dirty="0"/>
        </a:p>
      </dgm:t>
    </dgm:pt>
    <dgm:pt modelId="{5D39B466-55B9-4016-8910-590E3701E8B1}" type="parTrans" cxnId="{F190653C-7586-4A39-A850-CB690CF301A7}">
      <dgm:prSet/>
      <dgm:spPr/>
      <dgm:t>
        <a:bodyPr/>
        <a:lstStyle/>
        <a:p>
          <a:endParaRPr lang="en-US"/>
        </a:p>
      </dgm:t>
    </dgm:pt>
    <dgm:pt modelId="{B3F4785C-843F-47E7-A178-8D2E69CF353C}" type="sibTrans" cxnId="{F190653C-7586-4A39-A850-CB690CF301A7}">
      <dgm:prSet/>
      <dgm:spPr/>
      <dgm:t>
        <a:bodyPr/>
        <a:lstStyle/>
        <a:p>
          <a:endParaRPr lang="en-US"/>
        </a:p>
      </dgm:t>
    </dgm:pt>
    <dgm:pt modelId="{BD441D52-A3AC-484B-BA4E-23E23B5B1A32}">
      <dgm:prSet phldrT="[Text]"/>
      <dgm:spPr/>
      <dgm:t>
        <a:bodyPr/>
        <a:lstStyle/>
        <a:p>
          <a:r>
            <a:rPr lang="en-US" dirty="0" smtClean="0"/>
            <a:t>Pay, security, working conditions</a:t>
          </a:r>
          <a:endParaRPr lang="en-US" dirty="0"/>
        </a:p>
      </dgm:t>
    </dgm:pt>
    <dgm:pt modelId="{C83B92FE-0388-474C-99ED-5D08399BAC80}" type="parTrans" cxnId="{8396904F-4CF9-4DCB-A937-6ED8E0C3FEBC}">
      <dgm:prSet/>
      <dgm:spPr/>
      <dgm:t>
        <a:bodyPr/>
        <a:lstStyle/>
        <a:p>
          <a:endParaRPr lang="en-US"/>
        </a:p>
      </dgm:t>
    </dgm:pt>
    <dgm:pt modelId="{95221658-A5F4-439D-94FD-0E57D45388D4}" type="sibTrans" cxnId="{8396904F-4CF9-4DCB-A937-6ED8E0C3FEBC}">
      <dgm:prSet/>
      <dgm:spPr/>
      <dgm:t>
        <a:bodyPr/>
        <a:lstStyle/>
        <a:p>
          <a:endParaRPr lang="en-US"/>
        </a:p>
      </dgm:t>
    </dgm:pt>
    <dgm:pt modelId="{C994DA9C-8AEC-49D0-91A0-F7A6DC6044A1}">
      <dgm:prSet phldrT="[Text]"/>
      <dgm:spPr/>
      <dgm:t>
        <a:bodyPr/>
        <a:lstStyle/>
        <a:p>
          <a:r>
            <a:rPr lang="en-US" dirty="0" smtClean="0"/>
            <a:t>LACK of them can demotivate</a:t>
          </a:r>
          <a:endParaRPr lang="en-US" dirty="0"/>
        </a:p>
      </dgm:t>
    </dgm:pt>
    <dgm:pt modelId="{26681B79-F25A-470A-AF1C-08398617A539}" type="parTrans" cxnId="{18BC1A22-8FA9-41D3-B35C-5ED6EC1C9B00}">
      <dgm:prSet/>
      <dgm:spPr/>
      <dgm:t>
        <a:bodyPr/>
        <a:lstStyle/>
        <a:p>
          <a:endParaRPr lang="en-US"/>
        </a:p>
      </dgm:t>
    </dgm:pt>
    <dgm:pt modelId="{9522B7D8-A04D-4878-9F50-AD5FAA816B4C}" type="sibTrans" cxnId="{18BC1A22-8FA9-41D3-B35C-5ED6EC1C9B00}">
      <dgm:prSet/>
      <dgm:spPr/>
      <dgm:t>
        <a:bodyPr/>
        <a:lstStyle/>
        <a:p>
          <a:endParaRPr lang="en-US"/>
        </a:p>
      </dgm:t>
    </dgm:pt>
    <dgm:pt modelId="{F0E9002F-DC95-4C5F-81F7-E85EC15BCC94}">
      <dgm:prSet phldrT="[Text]"/>
      <dgm:spPr/>
      <dgm:t>
        <a:bodyPr/>
        <a:lstStyle/>
        <a:p>
          <a:r>
            <a:rPr lang="en-US" dirty="0" smtClean="0"/>
            <a:t>Motivators</a:t>
          </a:r>
          <a:endParaRPr lang="en-US" dirty="0"/>
        </a:p>
      </dgm:t>
    </dgm:pt>
    <dgm:pt modelId="{49C99B96-C689-477C-9E6B-B6E48F0C818A}" type="parTrans" cxnId="{E187A3B4-38AD-4A97-A79C-73958094ABB5}">
      <dgm:prSet/>
      <dgm:spPr/>
      <dgm:t>
        <a:bodyPr/>
        <a:lstStyle/>
        <a:p>
          <a:endParaRPr lang="en-US"/>
        </a:p>
      </dgm:t>
    </dgm:pt>
    <dgm:pt modelId="{811ACC38-E5C9-4CDF-A64C-1B8DBE0DB404}" type="sibTrans" cxnId="{E187A3B4-38AD-4A97-A79C-73958094ABB5}">
      <dgm:prSet/>
      <dgm:spPr/>
      <dgm:t>
        <a:bodyPr/>
        <a:lstStyle/>
        <a:p>
          <a:endParaRPr lang="en-US"/>
        </a:p>
      </dgm:t>
    </dgm:pt>
    <dgm:pt modelId="{704A98B0-2873-4694-A53F-E5F8DF410587}">
      <dgm:prSet phldrT="[Text]"/>
      <dgm:spPr/>
      <dgm:t>
        <a:bodyPr/>
        <a:lstStyle/>
        <a:p>
          <a:r>
            <a:rPr lang="en-US" dirty="0" smtClean="0"/>
            <a:t>Achievement, recognition, meaningful work</a:t>
          </a:r>
          <a:endParaRPr lang="en-US" dirty="0"/>
        </a:p>
      </dgm:t>
    </dgm:pt>
    <dgm:pt modelId="{9C0855DE-881F-442C-8CD0-19AA459D60E3}" type="parTrans" cxnId="{D4090DCC-DE52-4EDF-B334-DEDC7C0A154C}">
      <dgm:prSet/>
      <dgm:spPr/>
      <dgm:t>
        <a:bodyPr/>
        <a:lstStyle/>
        <a:p>
          <a:endParaRPr lang="en-US"/>
        </a:p>
      </dgm:t>
    </dgm:pt>
    <dgm:pt modelId="{5E999BF9-D12A-4B65-BB9B-967847E09FDB}" type="sibTrans" cxnId="{D4090DCC-DE52-4EDF-B334-DEDC7C0A154C}">
      <dgm:prSet/>
      <dgm:spPr/>
      <dgm:t>
        <a:bodyPr/>
        <a:lstStyle/>
        <a:p>
          <a:endParaRPr lang="en-US"/>
        </a:p>
      </dgm:t>
    </dgm:pt>
    <dgm:pt modelId="{9A5F5C4D-954E-4022-A844-88F6108AF1DC}">
      <dgm:prSet phldrT="[Text]"/>
      <dgm:spPr/>
      <dgm:t>
        <a:bodyPr/>
        <a:lstStyle/>
        <a:p>
          <a:r>
            <a:rPr lang="en-US" dirty="0" smtClean="0"/>
            <a:t>Presence can motivate</a:t>
          </a:r>
          <a:endParaRPr lang="en-US" dirty="0"/>
        </a:p>
      </dgm:t>
    </dgm:pt>
    <dgm:pt modelId="{C40450E5-62CE-409A-A1E3-A47F5F70C955}" type="parTrans" cxnId="{274396D1-CCEB-49A9-BD4D-7677B9F40DE3}">
      <dgm:prSet/>
      <dgm:spPr/>
      <dgm:t>
        <a:bodyPr/>
        <a:lstStyle/>
        <a:p>
          <a:endParaRPr lang="en-US"/>
        </a:p>
      </dgm:t>
    </dgm:pt>
    <dgm:pt modelId="{55208626-5CE4-42C3-BF35-42279D1A79B0}" type="sibTrans" cxnId="{274396D1-CCEB-49A9-BD4D-7677B9F40DE3}">
      <dgm:prSet/>
      <dgm:spPr/>
      <dgm:t>
        <a:bodyPr/>
        <a:lstStyle/>
        <a:p>
          <a:endParaRPr lang="en-US"/>
        </a:p>
      </dgm:t>
    </dgm:pt>
    <dgm:pt modelId="{AF4C7303-2160-4B01-84A9-C5C39486DB92}" type="pres">
      <dgm:prSet presAssocID="{CF92E4BD-703E-40D1-ABCB-600435AED466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579E181-C3F4-4A4E-AC18-81F2E0515644}" type="pres">
      <dgm:prSet presAssocID="{C9707A40-C4C6-450D-BA59-13304CD51789}" presName="compNode" presStyleCnt="0"/>
      <dgm:spPr/>
    </dgm:pt>
    <dgm:pt modelId="{BBC35F88-9CB5-4E5E-A867-8B36A111831E}" type="pres">
      <dgm:prSet presAssocID="{C9707A40-C4C6-450D-BA59-13304CD51789}" presName="aNode" presStyleLbl="bgShp" presStyleIdx="0" presStyleCnt="2"/>
      <dgm:spPr/>
      <dgm:t>
        <a:bodyPr/>
        <a:lstStyle/>
        <a:p>
          <a:endParaRPr lang="en-US"/>
        </a:p>
      </dgm:t>
    </dgm:pt>
    <dgm:pt modelId="{599165E6-1076-4694-8FC6-45339908EAB3}" type="pres">
      <dgm:prSet presAssocID="{C9707A40-C4C6-450D-BA59-13304CD51789}" presName="textNode" presStyleLbl="bgShp" presStyleIdx="0" presStyleCnt="2"/>
      <dgm:spPr/>
      <dgm:t>
        <a:bodyPr/>
        <a:lstStyle/>
        <a:p>
          <a:endParaRPr lang="en-US"/>
        </a:p>
      </dgm:t>
    </dgm:pt>
    <dgm:pt modelId="{27FF066E-4A55-48AC-B116-CB4F98F474F5}" type="pres">
      <dgm:prSet presAssocID="{C9707A40-C4C6-450D-BA59-13304CD51789}" presName="compChildNode" presStyleCnt="0"/>
      <dgm:spPr/>
    </dgm:pt>
    <dgm:pt modelId="{9976979F-569F-4FD4-B40A-52CF4D90AF19}" type="pres">
      <dgm:prSet presAssocID="{C9707A40-C4C6-450D-BA59-13304CD51789}" presName="theInnerList" presStyleCnt="0"/>
      <dgm:spPr/>
    </dgm:pt>
    <dgm:pt modelId="{F4D55940-6C54-481E-8F5D-422655F29B03}" type="pres">
      <dgm:prSet presAssocID="{BD441D52-A3AC-484B-BA4E-23E23B5B1A32}" presName="child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7753AE9-EBE3-4EBB-BBE5-9898FDC1007D}" type="pres">
      <dgm:prSet presAssocID="{BD441D52-A3AC-484B-BA4E-23E23B5B1A32}" presName="aSpace2" presStyleCnt="0"/>
      <dgm:spPr/>
    </dgm:pt>
    <dgm:pt modelId="{105A9577-A95E-4464-8945-E0ED1F551D71}" type="pres">
      <dgm:prSet presAssocID="{C994DA9C-8AEC-49D0-91A0-F7A6DC6044A1}" presName="child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2B4DEB6-E7A4-4853-8633-7A585B7582C7}" type="pres">
      <dgm:prSet presAssocID="{C9707A40-C4C6-450D-BA59-13304CD51789}" presName="aSpace" presStyleCnt="0"/>
      <dgm:spPr/>
    </dgm:pt>
    <dgm:pt modelId="{65FED9F9-9770-4124-A02D-71F3B5874E61}" type="pres">
      <dgm:prSet presAssocID="{F0E9002F-DC95-4C5F-81F7-E85EC15BCC94}" presName="compNode" presStyleCnt="0"/>
      <dgm:spPr/>
    </dgm:pt>
    <dgm:pt modelId="{C80AF929-61F3-47A3-82CB-CEC20FF85663}" type="pres">
      <dgm:prSet presAssocID="{F0E9002F-DC95-4C5F-81F7-E85EC15BCC94}" presName="aNode" presStyleLbl="bgShp" presStyleIdx="1" presStyleCnt="2"/>
      <dgm:spPr/>
      <dgm:t>
        <a:bodyPr/>
        <a:lstStyle/>
        <a:p>
          <a:endParaRPr lang="en-US"/>
        </a:p>
      </dgm:t>
    </dgm:pt>
    <dgm:pt modelId="{8EC1DAAD-5DA8-4EA2-AEEC-542771EB540E}" type="pres">
      <dgm:prSet presAssocID="{F0E9002F-DC95-4C5F-81F7-E85EC15BCC94}" presName="textNode" presStyleLbl="bgShp" presStyleIdx="1" presStyleCnt="2"/>
      <dgm:spPr/>
      <dgm:t>
        <a:bodyPr/>
        <a:lstStyle/>
        <a:p>
          <a:endParaRPr lang="en-US"/>
        </a:p>
      </dgm:t>
    </dgm:pt>
    <dgm:pt modelId="{8CA27494-68FF-4BAA-AC53-353C728DA024}" type="pres">
      <dgm:prSet presAssocID="{F0E9002F-DC95-4C5F-81F7-E85EC15BCC94}" presName="compChildNode" presStyleCnt="0"/>
      <dgm:spPr/>
    </dgm:pt>
    <dgm:pt modelId="{CFCD53AD-7B0B-4A2B-9605-422786AC5256}" type="pres">
      <dgm:prSet presAssocID="{F0E9002F-DC95-4C5F-81F7-E85EC15BCC94}" presName="theInnerList" presStyleCnt="0"/>
      <dgm:spPr/>
    </dgm:pt>
    <dgm:pt modelId="{2B37906E-FEC0-4C43-B624-42EE5A02A9A0}" type="pres">
      <dgm:prSet presAssocID="{704A98B0-2873-4694-A53F-E5F8DF410587}" presName="child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B3B6D0-85DC-4F3B-8ADB-C8F83F636460}" type="pres">
      <dgm:prSet presAssocID="{704A98B0-2873-4694-A53F-E5F8DF410587}" presName="aSpace2" presStyleCnt="0"/>
      <dgm:spPr/>
    </dgm:pt>
    <dgm:pt modelId="{106EDE4F-ACF1-47D1-A104-721B07E8F63F}" type="pres">
      <dgm:prSet presAssocID="{9A5F5C4D-954E-4022-A844-88F6108AF1DC}" presName="child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6E81F1F-63BA-4655-BB08-856E503956FF}" type="presOf" srcId="{9A5F5C4D-954E-4022-A844-88F6108AF1DC}" destId="{106EDE4F-ACF1-47D1-A104-721B07E8F63F}" srcOrd="0" destOrd="0" presId="urn:microsoft.com/office/officeart/2005/8/layout/lProcess2"/>
    <dgm:cxn modelId="{5E5FE513-AF4D-4479-985C-D50A0E78E31E}" type="presOf" srcId="{704A98B0-2873-4694-A53F-E5F8DF410587}" destId="{2B37906E-FEC0-4C43-B624-42EE5A02A9A0}" srcOrd="0" destOrd="0" presId="urn:microsoft.com/office/officeart/2005/8/layout/lProcess2"/>
    <dgm:cxn modelId="{6F9E65A7-23E8-4222-9B8F-072B56A63B3B}" type="presOf" srcId="{F0E9002F-DC95-4C5F-81F7-E85EC15BCC94}" destId="{C80AF929-61F3-47A3-82CB-CEC20FF85663}" srcOrd="0" destOrd="0" presId="urn:microsoft.com/office/officeart/2005/8/layout/lProcess2"/>
    <dgm:cxn modelId="{F190653C-7586-4A39-A850-CB690CF301A7}" srcId="{CF92E4BD-703E-40D1-ABCB-600435AED466}" destId="{C9707A40-C4C6-450D-BA59-13304CD51789}" srcOrd="0" destOrd="0" parTransId="{5D39B466-55B9-4016-8910-590E3701E8B1}" sibTransId="{B3F4785C-843F-47E7-A178-8D2E69CF353C}"/>
    <dgm:cxn modelId="{E187A3B4-38AD-4A97-A79C-73958094ABB5}" srcId="{CF92E4BD-703E-40D1-ABCB-600435AED466}" destId="{F0E9002F-DC95-4C5F-81F7-E85EC15BCC94}" srcOrd="1" destOrd="0" parTransId="{49C99B96-C689-477C-9E6B-B6E48F0C818A}" sibTransId="{811ACC38-E5C9-4CDF-A64C-1B8DBE0DB404}"/>
    <dgm:cxn modelId="{A6A9FD0C-572A-4B05-A159-AC6461C3FE88}" type="presOf" srcId="{C9707A40-C4C6-450D-BA59-13304CD51789}" destId="{599165E6-1076-4694-8FC6-45339908EAB3}" srcOrd="1" destOrd="0" presId="urn:microsoft.com/office/officeart/2005/8/layout/lProcess2"/>
    <dgm:cxn modelId="{4CA26D16-6F6D-439D-9B68-E886A38E0D78}" type="presOf" srcId="{F0E9002F-DC95-4C5F-81F7-E85EC15BCC94}" destId="{8EC1DAAD-5DA8-4EA2-AEEC-542771EB540E}" srcOrd="1" destOrd="0" presId="urn:microsoft.com/office/officeart/2005/8/layout/lProcess2"/>
    <dgm:cxn modelId="{D4090DCC-DE52-4EDF-B334-DEDC7C0A154C}" srcId="{F0E9002F-DC95-4C5F-81F7-E85EC15BCC94}" destId="{704A98B0-2873-4694-A53F-E5F8DF410587}" srcOrd="0" destOrd="0" parTransId="{9C0855DE-881F-442C-8CD0-19AA459D60E3}" sibTransId="{5E999BF9-D12A-4B65-BB9B-967847E09FDB}"/>
    <dgm:cxn modelId="{4BF11F17-C26A-41AB-A18F-CAC3198E9451}" type="presOf" srcId="{C9707A40-C4C6-450D-BA59-13304CD51789}" destId="{BBC35F88-9CB5-4E5E-A867-8B36A111831E}" srcOrd="0" destOrd="0" presId="urn:microsoft.com/office/officeart/2005/8/layout/lProcess2"/>
    <dgm:cxn modelId="{18BC1A22-8FA9-41D3-B35C-5ED6EC1C9B00}" srcId="{C9707A40-C4C6-450D-BA59-13304CD51789}" destId="{C994DA9C-8AEC-49D0-91A0-F7A6DC6044A1}" srcOrd="1" destOrd="0" parTransId="{26681B79-F25A-470A-AF1C-08398617A539}" sibTransId="{9522B7D8-A04D-4878-9F50-AD5FAA816B4C}"/>
    <dgm:cxn modelId="{8396904F-4CF9-4DCB-A937-6ED8E0C3FEBC}" srcId="{C9707A40-C4C6-450D-BA59-13304CD51789}" destId="{BD441D52-A3AC-484B-BA4E-23E23B5B1A32}" srcOrd="0" destOrd="0" parTransId="{C83B92FE-0388-474C-99ED-5D08399BAC80}" sibTransId="{95221658-A5F4-439D-94FD-0E57D45388D4}"/>
    <dgm:cxn modelId="{274396D1-CCEB-49A9-BD4D-7677B9F40DE3}" srcId="{F0E9002F-DC95-4C5F-81F7-E85EC15BCC94}" destId="{9A5F5C4D-954E-4022-A844-88F6108AF1DC}" srcOrd="1" destOrd="0" parTransId="{C40450E5-62CE-409A-A1E3-A47F5F70C955}" sibTransId="{55208626-5CE4-42C3-BF35-42279D1A79B0}"/>
    <dgm:cxn modelId="{078154B0-AE29-4333-8F26-CD817EBC240B}" type="presOf" srcId="{CF92E4BD-703E-40D1-ABCB-600435AED466}" destId="{AF4C7303-2160-4B01-84A9-C5C39486DB92}" srcOrd="0" destOrd="0" presId="urn:microsoft.com/office/officeart/2005/8/layout/lProcess2"/>
    <dgm:cxn modelId="{317D948C-1F93-42D5-9C1C-4251EAF7C89E}" type="presOf" srcId="{BD441D52-A3AC-484B-BA4E-23E23B5B1A32}" destId="{F4D55940-6C54-481E-8F5D-422655F29B03}" srcOrd="0" destOrd="0" presId="urn:microsoft.com/office/officeart/2005/8/layout/lProcess2"/>
    <dgm:cxn modelId="{32743FE8-F470-4C3D-BAC2-0F6E4D0E7B3B}" type="presOf" srcId="{C994DA9C-8AEC-49D0-91A0-F7A6DC6044A1}" destId="{105A9577-A95E-4464-8945-E0ED1F551D71}" srcOrd="0" destOrd="0" presId="urn:microsoft.com/office/officeart/2005/8/layout/lProcess2"/>
    <dgm:cxn modelId="{EB0739F6-2E17-4B35-AF37-E39017C0FDC0}" type="presParOf" srcId="{AF4C7303-2160-4B01-84A9-C5C39486DB92}" destId="{C579E181-C3F4-4A4E-AC18-81F2E0515644}" srcOrd="0" destOrd="0" presId="urn:microsoft.com/office/officeart/2005/8/layout/lProcess2"/>
    <dgm:cxn modelId="{8AACBB7C-166F-4DD3-84F9-2F628300FA9D}" type="presParOf" srcId="{C579E181-C3F4-4A4E-AC18-81F2E0515644}" destId="{BBC35F88-9CB5-4E5E-A867-8B36A111831E}" srcOrd="0" destOrd="0" presId="urn:microsoft.com/office/officeart/2005/8/layout/lProcess2"/>
    <dgm:cxn modelId="{93AEC32B-2998-469F-9BCF-6BEB75686110}" type="presParOf" srcId="{C579E181-C3F4-4A4E-AC18-81F2E0515644}" destId="{599165E6-1076-4694-8FC6-45339908EAB3}" srcOrd="1" destOrd="0" presId="urn:microsoft.com/office/officeart/2005/8/layout/lProcess2"/>
    <dgm:cxn modelId="{53477DF7-2B81-4E20-BAD7-EA7D35A8AC1D}" type="presParOf" srcId="{C579E181-C3F4-4A4E-AC18-81F2E0515644}" destId="{27FF066E-4A55-48AC-B116-CB4F98F474F5}" srcOrd="2" destOrd="0" presId="urn:microsoft.com/office/officeart/2005/8/layout/lProcess2"/>
    <dgm:cxn modelId="{2C1BA7DB-AFEB-4261-93D6-284CF517590F}" type="presParOf" srcId="{27FF066E-4A55-48AC-B116-CB4F98F474F5}" destId="{9976979F-569F-4FD4-B40A-52CF4D90AF19}" srcOrd="0" destOrd="0" presId="urn:microsoft.com/office/officeart/2005/8/layout/lProcess2"/>
    <dgm:cxn modelId="{D0AC16F1-0E0B-4D9E-B7F0-106797C0CF11}" type="presParOf" srcId="{9976979F-569F-4FD4-B40A-52CF4D90AF19}" destId="{F4D55940-6C54-481E-8F5D-422655F29B03}" srcOrd="0" destOrd="0" presId="urn:microsoft.com/office/officeart/2005/8/layout/lProcess2"/>
    <dgm:cxn modelId="{1F934C8B-5385-4028-84F4-E7428A8D7A12}" type="presParOf" srcId="{9976979F-569F-4FD4-B40A-52CF4D90AF19}" destId="{87753AE9-EBE3-4EBB-BBE5-9898FDC1007D}" srcOrd="1" destOrd="0" presId="urn:microsoft.com/office/officeart/2005/8/layout/lProcess2"/>
    <dgm:cxn modelId="{53EC3F0F-637B-4262-B51F-7972F38F4ECF}" type="presParOf" srcId="{9976979F-569F-4FD4-B40A-52CF4D90AF19}" destId="{105A9577-A95E-4464-8945-E0ED1F551D71}" srcOrd="2" destOrd="0" presId="urn:microsoft.com/office/officeart/2005/8/layout/lProcess2"/>
    <dgm:cxn modelId="{FA2F2BC0-055E-4FA7-AAE5-38A77BA3C274}" type="presParOf" srcId="{AF4C7303-2160-4B01-84A9-C5C39486DB92}" destId="{E2B4DEB6-E7A4-4853-8633-7A585B7582C7}" srcOrd="1" destOrd="0" presId="urn:microsoft.com/office/officeart/2005/8/layout/lProcess2"/>
    <dgm:cxn modelId="{BE3C8B57-A448-4B36-B8B8-1E199EB99E48}" type="presParOf" srcId="{AF4C7303-2160-4B01-84A9-C5C39486DB92}" destId="{65FED9F9-9770-4124-A02D-71F3B5874E61}" srcOrd="2" destOrd="0" presId="urn:microsoft.com/office/officeart/2005/8/layout/lProcess2"/>
    <dgm:cxn modelId="{B64DE400-5D0F-4E05-881A-B4FE6448BF1F}" type="presParOf" srcId="{65FED9F9-9770-4124-A02D-71F3B5874E61}" destId="{C80AF929-61F3-47A3-82CB-CEC20FF85663}" srcOrd="0" destOrd="0" presId="urn:microsoft.com/office/officeart/2005/8/layout/lProcess2"/>
    <dgm:cxn modelId="{5C952F88-1545-4865-A155-AE597D6A317A}" type="presParOf" srcId="{65FED9F9-9770-4124-A02D-71F3B5874E61}" destId="{8EC1DAAD-5DA8-4EA2-AEEC-542771EB540E}" srcOrd="1" destOrd="0" presId="urn:microsoft.com/office/officeart/2005/8/layout/lProcess2"/>
    <dgm:cxn modelId="{3A62CEE2-9D20-4C41-8B77-88C9E5D0EE7E}" type="presParOf" srcId="{65FED9F9-9770-4124-A02D-71F3B5874E61}" destId="{8CA27494-68FF-4BAA-AC53-353C728DA024}" srcOrd="2" destOrd="0" presId="urn:microsoft.com/office/officeart/2005/8/layout/lProcess2"/>
    <dgm:cxn modelId="{E3DE7D49-F223-447A-9316-ABC2646F1AC5}" type="presParOf" srcId="{8CA27494-68FF-4BAA-AC53-353C728DA024}" destId="{CFCD53AD-7B0B-4A2B-9605-422786AC5256}" srcOrd="0" destOrd="0" presId="urn:microsoft.com/office/officeart/2005/8/layout/lProcess2"/>
    <dgm:cxn modelId="{6669013E-E253-412F-AEEC-75D410E4D8BE}" type="presParOf" srcId="{CFCD53AD-7B0B-4A2B-9605-422786AC5256}" destId="{2B37906E-FEC0-4C43-B624-42EE5A02A9A0}" srcOrd="0" destOrd="0" presId="urn:microsoft.com/office/officeart/2005/8/layout/lProcess2"/>
    <dgm:cxn modelId="{FD0AD4C2-DC2F-4F0A-88D2-9B3638F147F7}" type="presParOf" srcId="{CFCD53AD-7B0B-4A2B-9605-422786AC5256}" destId="{8AB3B6D0-85DC-4F3B-8ADB-C8F83F636460}" srcOrd="1" destOrd="0" presId="urn:microsoft.com/office/officeart/2005/8/layout/lProcess2"/>
    <dgm:cxn modelId="{2F36E495-3B78-48C2-AEA6-9BA533F34CC7}" type="presParOf" srcId="{CFCD53AD-7B0B-4A2B-9605-422786AC5256}" destId="{106EDE4F-ACF1-47D1-A104-721B07E8F63F}" srcOrd="2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0A7096-08F0-4A6E-B964-E32FA47682E9}" type="doc">
      <dgm:prSet loTypeId="urn:microsoft.com/office/officeart/2005/8/layout/vList2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53FC7D3-C251-41B3-BFAC-7DA265FEB6EE}">
      <dgm:prSet phldrT="[Text]"/>
      <dgm:spPr/>
      <dgm:t>
        <a:bodyPr/>
        <a:lstStyle/>
        <a:p>
          <a:r>
            <a:rPr lang="en-US" dirty="0" smtClean="0"/>
            <a:t>Need for Achievement (Nach)</a:t>
          </a:r>
          <a:endParaRPr lang="en-US" dirty="0"/>
        </a:p>
      </dgm:t>
    </dgm:pt>
    <dgm:pt modelId="{31FB3164-E587-4B64-AC7B-3F84F5EDB2B1}" type="parTrans" cxnId="{B696D1AB-4067-490E-8E3B-1F4864BDE839}">
      <dgm:prSet/>
      <dgm:spPr/>
      <dgm:t>
        <a:bodyPr/>
        <a:lstStyle/>
        <a:p>
          <a:endParaRPr lang="en-US"/>
        </a:p>
      </dgm:t>
    </dgm:pt>
    <dgm:pt modelId="{F318F3D2-0030-4A0E-B650-B36BBFC5B6B0}" type="sibTrans" cxnId="{B696D1AB-4067-490E-8E3B-1F4864BDE839}">
      <dgm:prSet/>
      <dgm:spPr/>
      <dgm:t>
        <a:bodyPr/>
        <a:lstStyle/>
        <a:p>
          <a:endParaRPr lang="en-US"/>
        </a:p>
      </dgm:t>
    </dgm:pt>
    <dgm:pt modelId="{59C96AFB-B9BE-43AC-BE7B-B983C05799B6}">
      <dgm:prSet phldrT="[Text]"/>
      <dgm:spPr/>
      <dgm:t>
        <a:bodyPr/>
        <a:lstStyle/>
        <a:p>
          <a:endParaRPr lang="en-US" dirty="0"/>
        </a:p>
      </dgm:t>
    </dgm:pt>
    <dgm:pt modelId="{7E31CAB1-FBE6-48F1-AF27-245B02648657}" type="parTrans" cxnId="{7F4FB6BE-0969-4B69-87D1-75729443BCE9}">
      <dgm:prSet/>
      <dgm:spPr/>
      <dgm:t>
        <a:bodyPr/>
        <a:lstStyle/>
        <a:p>
          <a:endParaRPr lang="en-US"/>
        </a:p>
      </dgm:t>
    </dgm:pt>
    <dgm:pt modelId="{66100832-4786-4767-BAFD-62670BB1FF89}" type="sibTrans" cxnId="{7F4FB6BE-0969-4B69-87D1-75729443BCE9}">
      <dgm:prSet/>
      <dgm:spPr/>
      <dgm:t>
        <a:bodyPr/>
        <a:lstStyle/>
        <a:p>
          <a:endParaRPr lang="en-US"/>
        </a:p>
      </dgm:t>
    </dgm:pt>
    <dgm:pt modelId="{7E1990BD-6CB0-4F3C-AB86-D6465BFF1156}">
      <dgm:prSet phldrT="[Text]"/>
      <dgm:spPr/>
      <dgm:t>
        <a:bodyPr/>
        <a:lstStyle/>
        <a:p>
          <a:r>
            <a:rPr lang="en-US" dirty="0" smtClean="0"/>
            <a:t>Need for Power (Npow)</a:t>
          </a:r>
          <a:endParaRPr lang="en-US" dirty="0"/>
        </a:p>
      </dgm:t>
    </dgm:pt>
    <dgm:pt modelId="{B7BEC919-A773-4176-9945-339C5C533C6E}" type="parTrans" cxnId="{180C5F20-9CCB-4835-893A-7AF15FD0E509}">
      <dgm:prSet/>
      <dgm:spPr/>
      <dgm:t>
        <a:bodyPr/>
        <a:lstStyle/>
        <a:p>
          <a:endParaRPr lang="en-US"/>
        </a:p>
      </dgm:t>
    </dgm:pt>
    <dgm:pt modelId="{5230C3E5-09D9-4D48-8F57-04E74F0B1852}" type="sibTrans" cxnId="{180C5F20-9CCB-4835-893A-7AF15FD0E509}">
      <dgm:prSet/>
      <dgm:spPr/>
      <dgm:t>
        <a:bodyPr/>
        <a:lstStyle/>
        <a:p>
          <a:endParaRPr lang="en-US"/>
        </a:p>
      </dgm:t>
    </dgm:pt>
    <dgm:pt modelId="{4408E5E5-9729-495C-B6D3-8F6A862E6CE9}">
      <dgm:prSet phldrT="[Text]"/>
      <dgm:spPr/>
      <dgm:t>
        <a:bodyPr/>
        <a:lstStyle/>
        <a:p>
          <a:endParaRPr lang="en-US" dirty="0"/>
        </a:p>
      </dgm:t>
    </dgm:pt>
    <dgm:pt modelId="{BE445DA0-5E2A-436D-9D00-D19E50A885A1}" type="parTrans" cxnId="{C8C74008-383E-40A6-ACA5-8B5453E6CE85}">
      <dgm:prSet/>
      <dgm:spPr/>
      <dgm:t>
        <a:bodyPr/>
        <a:lstStyle/>
        <a:p>
          <a:endParaRPr lang="en-US"/>
        </a:p>
      </dgm:t>
    </dgm:pt>
    <dgm:pt modelId="{3235A559-6A45-42D7-87C3-6E9EB696049B}" type="sibTrans" cxnId="{C8C74008-383E-40A6-ACA5-8B5453E6CE85}">
      <dgm:prSet/>
      <dgm:spPr/>
      <dgm:t>
        <a:bodyPr/>
        <a:lstStyle/>
        <a:p>
          <a:endParaRPr lang="en-US"/>
        </a:p>
      </dgm:t>
    </dgm:pt>
    <dgm:pt modelId="{99753CC1-9405-405A-86AC-CE28F06E0382}">
      <dgm:prSet/>
      <dgm:spPr/>
      <dgm:t>
        <a:bodyPr/>
        <a:lstStyle/>
        <a:p>
          <a:r>
            <a:rPr lang="en-US" dirty="0" smtClean="0"/>
            <a:t>Need for Affection (Naff)</a:t>
          </a:r>
          <a:endParaRPr lang="en-US" dirty="0"/>
        </a:p>
      </dgm:t>
    </dgm:pt>
    <dgm:pt modelId="{7F31C7F9-0124-4678-B1EA-92EDF608ABA5}" type="parTrans" cxnId="{3054196D-D159-41C8-8017-7B65EC88C06F}">
      <dgm:prSet/>
      <dgm:spPr/>
      <dgm:t>
        <a:bodyPr/>
        <a:lstStyle/>
        <a:p>
          <a:endParaRPr lang="en-US"/>
        </a:p>
      </dgm:t>
    </dgm:pt>
    <dgm:pt modelId="{714F668C-1EC4-4BB8-B971-9B95AB21BCCD}" type="sibTrans" cxnId="{3054196D-D159-41C8-8017-7B65EC88C06F}">
      <dgm:prSet/>
      <dgm:spPr/>
      <dgm:t>
        <a:bodyPr/>
        <a:lstStyle/>
        <a:p>
          <a:endParaRPr lang="en-US"/>
        </a:p>
      </dgm:t>
    </dgm:pt>
    <dgm:pt modelId="{E3D334FB-0066-424E-B89B-5B7174532E95}" type="pres">
      <dgm:prSet presAssocID="{7A0A7096-08F0-4A6E-B964-E32FA47682E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3E5813D-1E68-498D-8C0B-A4559D0B7507}" type="pres">
      <dgm:prSet presAssocID="{053FC7D3-C251-41B3-BFAC-7DA265FEB6EE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ED2549-7835-45E0-A2B1-3C4F7C6BBA9D}" type="pres">
      <dgm:prSet presAssocID="{053FC7D3-C251-41B3-BFAC-7DA265FEB6EE}" presName="childText" presStyleLbl="revTx" presStyleIdx="0" presStyleCnt="2" custFlipVert="1" custScaleY="9203" custLinFactNeighborY="-40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4C91EF-C296-431C-AD0F-03EA7D2BC3B6}" type="pres">
      <dgm:prSet presAssocID="{7E1990BD-6CB0-4F3C-AB86-D6465BFF115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E6639D-4D1F-4B96-A01B-07FBA55E08C2}" type="pres">
      <dgm:prSet presAssocID="{7E1990BD-6CB0-4F3C-AB86-D6465BFF1156}" presName="childText" presStyleLbl="revTx" presStyleIdx="1" presStyleCnt="2" custFlipVert="1" custScaleY="117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6B25148-1044-4B05-84D0-B5266FC4EA92}" type="pres">
      <dgm:prSet presAssocID="{99753CC1-9405-405A-86AC-CE28F06E0382}" presName="parentText" presStyleLbl="node1" presStyleIdx="2" presStyleCnt="3" custLinFactNeighborX="-739" custLinFactNeighborY="-2836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E219E2F-DABC-4EC1-B2A2-5DC23A6C637E}" type="presOf" srcId="{4408E5E5-9729-495C-B6D3-8F6A862E6CE9}" destId="{66E6639D-4D1F-4B96-A01B-07FBA55E08C2}" srcOrd="0" destOrd="0" presId="urn:microsoft.com/office/officeart/2005/8/layout/vList2"/>
    <dgm:cxn modelId="{A2188EB2-3851-40DD-AFAE-BE5293EDFC19}" type="presOf" srcId="{7E1990BD-6CB0-4F3C-AB86-D6465BFF1156}" destId="{BF4C91EF-C296-431C-AD0F-03EA7D2BC3B6}" srcOrd="0" destOrd="0" presId="urn:microsoft.com/office/officeart/2005/8/layout/vList2"/>
    <dgm:cxn modelId="{08BB42E4-C0D0-4672-A3AA-A92915FC1890}" type="presOf" srcId="{053FC7D3-C251-41B3-BFAC-7DA265FEB6EE}" destId="{23E5813D-1E68-498D-8C0B-A4559D0B7507}" srcOrd="0" destOrd="0" presId="urn:microsoft.com/office/officeart/2005/8/layout/vList2"/>
    <dgm:cxn modelId="{42E22C31-1A3A-4BF1-8295-32D4429E3C90}" type="presOf" srcId="{7A0A7096-08F0-4A6E-B964-E32FA47682E9}" destId="{E3D334FB-0066-424E-B89B-5B7174532E95}" srcOrd="0" destOrd="0" presId="urn:microsoft.com/office/officeart/2005/8/layout/vList2"/>
    <dgm:cxn modelId="{180C5F20-9CCB-4835-893A-7AF15FD0E509}" srcId="{7A0A7096-08F0-4A6E-B964-E32FA47682E9}" destId="{7E1990BD-6CB0-4F3C-AB86-D6465BFF1156}" srcOrd="1" destOrd="0" parTransId="{B7BEC919-A773-4176-9945-339C5C533C6E}" sibTransId="{5230C3E5-09D9-4D48-8F57-04E74F0B1852}"/>
    <dgm:cxn modelId="{B696D1AB-4067-490E-8E3B-1F4864BDE839}" srcId="{7A0A7096-08F0-4A6E-B964-E32FA47682E9}" destId="{053FC7D3-C251-41B3-BFAC-7DA265FEB6EE}" srcOrd="0" destOrd="0" parTransId="{31FB3164-E587-4B64-AC7B-3F84F5EDB2B1}" sibTransId="{F318F3D2-0030-4A0E-B650-B36BBFC5B6B0}"/>
    <dgm:cxn modelId="{C8C74008-383E-40A6-ACA5-8B5453E6CE85}" srcId="{7E1990BD-6CB0-4F3C-AB86-D6465BFF1156}" destId="{4408E5E5-9729-495C-B6D3-8F6A862E6CE9}" srcOrd="0" destOrd="0" parTransId="{BE445DA0-5E2A-436D-9D00-D19E50A885A1}" sibTransId="{3235A559-6A45-42D7-87C3-6E9EB696049B}"/>
    <dgm:cxn modelId="{2092D0C1-1321-46A6-BC29-882840565A1F}" type="presOf" srcId="{99753CC1-9405-405A-86AC-CE28F06E0382}" destId="{66B25148-1044-4B05-84D0-B5266FC4EA92}" srcOrd="0" destOrd="0" presId="urn:microsoft.com/office/officeart/2005/8/layout/vList2"/>
    <dgm:cxn modelId="{14D4AFB9-3FBB-414F-8342-CAEEDC4E5017}" type="presOf" srcId="{59C96AFB-B9BE-43AC-BE7B-B983C05799B6}" destId="{8AED2549-7835-45E0-A2B1-3C4F7C6BBA9D}" srcOrd="0" destOrd="0" presId="urn:microsoft.com/office/officeart/2005/8/layout/vList2"/>
    <dgm:cxn modelId="{7F4FB6BE-0969-4B69-87D1-75729443BCE9}" srcId="{053FC7D3-C251-41B3-BFAC-7DA265FEB6EE}" destId="{59C96AFB-B9BE-43AC-BE7B-B983C05799B6}" srcOrd="0" destOrd="0" parTransId="{7E31CAB1-FBE6-48F1-AF27-245B02648657}" sibTransId="{66100832-4786-4767-BAFD-62670BB1FF89}"/>
    <dgm:cxn modelId="{3054196D-D159-41C8-8017-7B65EC88C06F}" srcId="{7A0A7096-08F0-4A6E-B964-E32FA47682E9}" destId="{99753CC1-9405-405A-86AC-CE28F06E0382}" srcOrd="2" destOrd="0" parTransId="{7F31C7F9-0124-4678-B1EA-92EDF608ABA5}" sibTransId="{714F668C-1EC4-4BB8-B971-9B95AB21BCCD}"/>
    <dgm:cxn modelId="{7F0659E3-0D46-4252-80D0-7B1473460305}" type="presParOf" srcId="{E3D334FB-0066-424E-B89B-5B7174532E95}" destId="{23E5813D-1E68-498D-8C0B-A4559D0B7507}" srcOrd="0" destOrd="0" presId="urn:microsoft.com/office/officeart/2005/8/layout/vList2"/>
    <dgm:cxn modelId="{26CFD01E-8E8D-45A7-8B12-747B49DB5417}" type="presParOf" srcId="{E3D334FB-0066-424E-B89B-5B7174532E95}" destId="{8AED2549-7835-45E0-A2B1-3C4F7C6BBA9D}" srcOrd="1" destOrd="0" presId="urn:microsoft.com/office/officeart/2005/8/layout/vList2"/>
    <dgm:cxn modelId="{99C090D9-6A60-48BC-AF99-5B1027D0DB44}" type="presParOf" srcId="{E3D334FB-0066-424E-B89B-5B7174532E95}" destId="{BF4C91EF-C296-431C-AD0F-03EA7D2BC3B6}" srcOrd="2" destOrd="0" presId="urn:microsoft.com/office/officeart/2005/8/layout/vList2"/>
    <dgm:cxn modelId="{02EAEA8C-B3BE-4416-9485-20B59B7F1657}" type="presParOf" srcId="{E3D334FB-0066-424E-B89B-5B7174532E95}" destId="{66E6639D-4D1F-4B96-A01B-07FBA55E08C2}" srcOrd="3" destOrd="0" presId="urn:microsoft.com/office/officeart/2005/8/layout/vList2"/>
    <dgm:cxn modelId="{2B758648-3F35-4A91-A99B-6FA483D53BC0}" type="presParOf" srcId="{E3D334FB-0066-424E-B89B-5B7174532E95}" destId="{66B25148-1044-4B05-84D0-B5266FC4EA92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394BEED7-00E9-4B3C-98F9-1C7F89187229}" type="doc">
      <dgm:prSet loTypeId="urn:microsoft.com/office/officeart/2005/8/layout/hProcess7" loCatId="list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en-US"/>
        </a:p>
      </dgm:t>
    </dgm:pt>
    <dgm:pt modelId="{001425F9-29C6-4E7F-80FC-547ACA598078}">
      <dgm:prSet phldrT="[Text]"/>
      <dgm:spPr/>
      <dgm:t>
        <a:bodyPr/>
        <a:lstStyle/>
        <a:p>
          <a:r>
            <a:rPr lang="en-US" dirty="0" smtClean="0"/>
            <a:t>Effort</a:t>
          </a:r>
          <a:endParaRPr lang="en-US" dirty="0"/>
        </a:p>
      </dgm:t>
    </dgm:pt>
    <dgm:pt modelId="{F062C0C7-D949-4FF0-B7A1-1302F3FFE59A}" type="parTrans" cxnId="{0D672511-317D-4094-BAF0-72B58ADFE98E}">
      <dgm:prSet/>
      <dgm:spPr/>
      <dgm:t>
        <a:bodyPr/>
        <a:lstStyle/>
        <a:p>
          <a:endParaRPr lang="en-US"/>
        </a:p>
      </dgm:t>
    </dgm:pt>
    <dgm:pt modelId="{5A73E0C5-0DF0-425E-B45F-D068F0C8806C}" type="sibTrans" cxnId="{0D672511-317D-4094-BAF0-72B58ADFE98E}">
      <dgm:prSet/>
      <dgm:spPr/>
      <dgm:t>
        <a:bodyPr/>
        <a:lstStyle/>
        <a:p>
          <a:endParaRPr lang="en-US"/>
        </a:p>
      </dgm:t>
    </dgm:pt>
    <dgm:pt modelId="{C13E0806-7ED5-407F-B53E-C427F6D19243}">
      <dgm:prSet phldrT="[Text]"/>
      <dgm:spPr/>
      <dgm:t>
        <a:bodyPr/>
        <a:lstStyle/>
        <a:p>
          <a:r>
            <a:rPr lang="en-US" dirty="0" smtClean="0"/>
            <a:t>Will the effort get the job done?</a:t>
          </a:r>
          <a:endParaRPr lang="en-US" dirty="0"/>
        </a:p>
      </dgm:t>
    </dgm:pt>
    <dgm:pt modelId="{C8124F7B-5505-48B8-86A5-3EF3AF560E09}" type="parTrans" cxnId="{84A1BABB-F2E4-49F9-B8A6-B6DFACF44EE5}">
      <dgm:prSet/>
      <dgm:spPr/>
      <dgm:t>
        <a:bodyPr/>
        <a:lstStyle/>
        <a:p>
          <a:endParaRPr lang="en-US"/>
        </a:p>
      </dgm:t>
    </dgm:pt>
    <dgm:pt modelId="{FF02D1E7-803B-421C-9EBB-6F2C79CEF749}" type="sibTrans" cxnId="{84A1BABB-F2E4-49F9-B8A6-B6DFACF44EE5}">
      <dgm:prSet/>
      <dgm:spPr/>
      <dgm:t>
        <a:bodyPr/>
        <a:lstStyle/>
        <a:p>
          <a:endParaRPr lang="en-US"/>
        </a:p>
      </dgm:t>
    </dgm:pt>
    <dgm:pt modelId="{BE087EFC-E15F-4687-BDBB-9A4963B683E9}">
      <dgm:prSet phldrT="[Text]"/>
      <dgm:spPr/>
      <dgm:t>
        <a:bodyPr/>
        <a:lstStyle/>
        <a:p>
          <a:r>
            <a:rPr lang="en-US" dirty="0" smtClean="0"/>
            <a:t>Performance</a:t>
          </a:r>
          <a:endParaRPr lang="en-US" dirty="0"/>
        </a:p>
      </dgm:t>
    </dgm:pt>
    <dgm:pt modelId="{4C2541FF-1A85-4173-A181-881A36D675DA}" type="parTrans" cxnId="{F253D9EF-4AD1-4352-BB47-5E0BCD0ACD7D}">
      <dgm:prSet/>
      <dgm:spPr/>
      <dgm:t>
        <a:bodyPr/>
        <a:lstStyle/>
        <a:p>
          <a:endParaRPr lang="en-US"/>
        </a:p>
      </dgm:t>
    </dgm:pt>
    <dgm:pt modelId="{937002D0-5786-4B87-B279-003A7BAED8EF}" type="sibTrans" cxnId="{F253D9EF-4AD1-4352-BB47-5E0BCD0ACD7D}">
      <dgm:prSet/>
      <dgm:spPr/>
      <dgm:t>
        <a:bodyPr/>
        <a:lstStyle/>
        <a:p>
          <a:endParaRPr lang="en-US"/>
        </a:p>
      </dgm:t>
    </dgm:pt>
    <dgm:pt modelId="{4B2238E9-45BE-42B7-85E6-627CE4A07104}">
      <dgm:prSet phldrT="[Text]"/>
      <dgm:spPr/>
      <dgm:t>
        <a:bodyPr/>
        <a:lstStyle/>
        <a:p>
          <a:r>
            <a:rPr lang="en-US" dirty="0" smtClean="0"/>
            <a:t>Will accomplishing the job earn the reward?</a:t>
          </a:r>
          <a:endParaRPr lang="en-US" dirty="0"/>
        </a:p>
      </dgm:t>
    </dgm:pt>
    <dgm:pt modelId="{7721E0E3-06C1-468C-8760-07D57B762ADB}" type="parTrans" cxnId="{D32F9FA0-CD53-4FA0-B67F-3B5F40BEBDE9}">
      <dgm:prSet/>
      <dgm:spPr/>
      <dgm:t>
        <a:bodyPr/>
        <a:lstStyle/>
        <a:p>
          <a:endParaRPr lang="en-US"/>
        </a:p>
      </dgm:t>
    </dgm:pt>
    <dgm:pt modelId="{844C455D-13D9-425C-9F29-FCD2722740B9}" type="sibTrans" cxnId="{D32F9FA0-CD53-4FA0-B67F-3B5F40BEBDE9}">
      <dgm:prSet/>
      <dgm:spPr/>
      <dgm:t>
        <a:bodyPr/>
        <a:lstStyle/>
        <a:p>
          <a:endParaRPr lang="en-US"/>
        </a:p>
      </dgm:t>
    </dgm:pt>
    <dgm:pt modelId="{1BB138CC-80A7-4E7F-8FC1-D2C7EA43F5E3}">
      <dgm:prSet phldrT="[Text]"/>
      <dgm:spPr/>
      <dgm:t>
        <a:bodyPr/>
        <a:lstStyle/>
        <a:p>
          <a:r>
            <a:rPr lang="en-US" dirty="0" smtClean="0"/>
            <a:t>Valence</a:t>
          </a:r>
          <a:endParaRPr lang="en-US" dirty="0"/>
        </a:p>
      </dgm:t>
    </dgm:pt>
    <dgm:pt modelId="{40B1FA58-4D88-4441-B295-1D04F903AFD8}" type="parTrans" cxnId="{39670278-4530-464D-9D58-3FD14531E9A7}">
      <dgm:prSet/>
      <dgm:spPr/>
      <dgm:t>
        <a:bodyPr/>
        <a:lstStyle/>
        <a:p>
          <a:endParaRPr lang="en-US"/>
        </a:p>
      </dgm:t>
    </dgm:pt>
    <dgm:pt modelId="{C7160D1B-4A59-414E-917E-3123A2CE57EA}" type="sibTrans" cxnId="{39670278-4530-464D-9D58-3FD14531E9A7}">
      <dgm:prSet/>
      <dgm:spPr/>
      <dgm:t>
        <a:bodyPr/>
        <a:lstStyle/>
        <a:p>
          <a:endParaRPr lang="en-US"/>
        </a:p>
      </dgm:t>
    </dgm:pt>
    <dgm:pt modelId="{C12C247E-2EF1-4EA5-AFAB-22D74480CA6C}">
      <dgm:prSet phldrT="[Text]"/>
      <dgm:spPr/>
      <dgm:t>
        <a:bodyPr/>
        <a:lstStyle/>
        <a:p>
          <a:r>
            <a:rPr lang="en-US" dirty="0" smtClean="0"/>
            <a:t>Is the reward worth it? </a:t>
          </a:r>
          <a:endParaRPr lang="en-US" dirty="0"/>
        </a:p>
      </dgm:t>
    </dgm:pt>
    <dgm:pt modelId="{56398B62-6FEA-42A5-B6E9-7ABFBA05D7C4}" type="parTrans" cxnId="{563414CD-44E9-4D75-831A-40EBFA31E47A}">
      <dgm:prSet/>
      <dgm:spPr/>
      <dgm:t>
        <a:bodyPr/>
        <a:lstStyle/>
        <a:p>
          <a:endParaRPr lang="en-US"/>
        </a:p>
      </dgm:t>
    </dgm:pt>
    <dgm:pt modelId="{B9A5DDE5-A2F2-43FD-B546-F18B53BCBC95}" type="sibTrans" cxnId="{563414CD-44E9-4D75-831A-40EBFA31E47A}">
      <dgm:prSet/>
      <dgm:spPr/>
      <dgm:t>
        <a:bodyPr/>
        <a:lstStyle/>
        <a:p>
          <a:endParaRPr lang="en-US"/>
        </a:p>
      </dgm:t>
    </dgm:pt>
    <dgm:pt modelId="{973CE8B4-D754-4E02-B036-28CEB3BBDB5A}" type="pres">
      <dgm:prSet presAssocID="{394BEED7-00E9-4B3C-98F9-1C7F89187229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C1F355D-AC25-4F34-8F1E-3AE2ED9749BA}" type="pres">
      <dgm:prSet presAssocID="{001425F9-29C6-4E7F-80FC-547ACA598078}" presName="compositeNode" presStyleCnt="0">
        <dgm:presLayoutVars>
          <dgm:bulletEnabled val="1"/>
        </dgm:presLayoutVars>
      </dgm:prSet>
      <dgm:spPr/>
    </dgm:pt>
    <dgm:pt modelId="{C8DA8DB4-1FFE-4C45-9111-D7E6A46BB422}" type="pres">
      <dgm:prSet presAssocID="{001425F9-29C6-4E7F-80FC-547ACA598078}" presName="bgRect" presStyleLbl="node1" presStyleIdx="0" presStyleCnt="3"/>
      <dgm:spPr/>
      <dgm:t>
        <a:bodyPr/>
        <a:lstStyle/>
        <a:p>
          <a:endParaRPr lang="en-US"/>
        </a:p>
      </dgm:t>
    </dgm:pt>
    <dgm:pt modelId="{BC1E5FA7-89E7-40FF-A5B5-7E3A79AEC4C6}" type="pres">
      <dgm:prSet presAssocID="{001425F9-29C6-4E7F-80FC-547ACA598078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87B02D6-B4C0-4C13-84DE-CB8DB0182647}" type="pres">
      <dgm:prSet presAssocID="{001425F9-29C6-4E7F-80FC-547ACA598078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EAD1ED0-D65C-4EAC-B867-459A33EB7F79}" type="pres">
      <dgm:prSet presAssocID="{5A73E0C5-0DF0-425E-B45F-D068F0C8806C}" presName="hSp" presStyleCnt="0"/>
      <dgm:spPr/>
    </dgm:pt>
    <dgm:pt modelId="{62B6160C-F406-4E89-A5E7-1B5A27E43D06}" type="pres">
      <dgm:prSet presAssocID="{5A73E0C5-0DF0-425E-B45F-D068F0C8806C}" presName="vProcSp" presStyleCnt="0"/>
      <dgm:spPr/>
    </dgm:pt>
    <dgm:pt modelId="{DC434BBA-214B-4053-9E14-4B8866F248D7}" type="pres">
      <dgm:prSet presAssocID="{5A73E0C5-0DF0-425E-B45F-D068F0C8806C}" presName="vSp1" presStyleCnt="0"/>
      <dgm:spPr/>
    </dgm:pt>
    <dgm:pt modelId="{CC80465E-9DC6-4925-A58B-0E8E99307D4B}" type="pres">
      <dgm:prSet presAssocID="{5A73E0C5-0DF0-425E-B45F-D068F0C8806C}" presName="simulatedConn" presStyleLbl="solidFgAcc1" presStyleIdx="0" presStyleCnt="2"/>
      <dgm:spPr/>
    </dgm:pt>
    <dgm:pt modelId="{63ADE707-DB31-4245-8829-85B3319F4193}" type="pres">
      <dgm:prSet presAssocID="{5A73E0C5-0DF0-425E-B45F-D068F0C8806C}" presName="vSp2" presStyleCnt="0"/>
      <dgm:spPr/>
    </dgm:pt>
    <dgm:pt modelId="{295B44C1-BA33-4A70-AC87-B0098480DEEE}" type="pres">
      <dgm:prSet presAssocID="{5A73E0C5-0DF0-425E-B45F-D068F0C8806C}" presName="sibTrans" presStyleCnt="0"/>
      <dgm:spPr/>
    </dgm:pt>
    <dgm:pt modelId="{0A42327D-90D2-49FD-8D80-8BA23C6689ED}" type="pres">
      <dgm:prSet presAssocID="{BE087EFC-E15F-4687-BDBB-9A4963B683E9}" presName="compositeNode" presStyleCnt="0">
        <dgm:presLayoutVars>
          <dgm:bulletEnabled val="1"/>
        </dgm:presLayoutVars>
      </dgm:prSet>
      <dgm:spPr/>
    </dgm:pt>
    <dgm:pt modelId="{53436D38-CF2F-4A4C-8DB3-1ADF95BC2D3A}" type="pres">
      <dgm:prSet presAssocID="{BE087EFC-E15F-4687-BDBB-9A4963B683E9}" presName="bgRect" presStyleLbl="node1" presStyleIdx="1" presStyleCnt="3" custLinFactNeighborY="889"/>
      <dgm:spPr/>
      <dgm:t>
        <a:bodyPr/>
        <a:lstStyle/>
        <a:p>
          <a:endParaRPr lang="en-US"/>
        </a:p>
      </dgm:t>
    </dgm:pt>
    <dgm:pt modelId="{71B536DF-CDD5-4600-A81F-50A8E1BF25C2}" type="pres">
      <dgm:prSet presAssocID="{BE087EFC-E15F-4687-BDBB-9A4963B683E9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AE4E98-5243-4D79-93D0-A74ED2B291BA}" type="pres">
      <dgm:prSet presAssocID="{BE087EFC-E15F-4687-BDBB-9A4963B683E9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74401B-232B-44FD-BA27-3D4CE1E75F21}" type="pres">
      <dgm:prSet presAssocID="{937002D0-5786-4B87-B279-003A7BAED8EF}" presName="hSp" presStyleCnt="0"/>
      <dgm:spPr/>
    </dgm:pt>
    <dgm:pt modelId="{4B0A9233-CC5B-4BFA-A5B7-44D5CFEAFE49}" type="pres">
      <dgm:prSet presAssocID="{937002D0-5786-4B87-B279-003A7BAED8EF}" presName="vProcSp" presStyleCnt="0"/>
      <dgm:spPr/>
    </dgm:pt>
    <dgm:pt modelId="{1647DD56-002D-44C3-80D6-5B75179CE411}" type="pres">
      <dgm:prSet presAssocID="{937002D0-5786-4B87-B279-003A7BAED8EF}" presName="vSp1" presStyleCnt="0"/>
      <dgm:spPr/>
    </dgm:pt>
    <dgm:pt modelId="{BAA1C852-3755-49E0-B0F1-D3B9603D31F7}" type="pres">
      <dgm:prSet presAssocID="{937002D0-5786-4B87-B279-003A7BAED8EF}" presName="simulatedConn" presStyleLbl="solidFgAcc1" presStyleIdx="1" presStyleCnt="2"/>
      <dgm:spPr/>
    </dgm:pt>
    <dgm:pt modelId="{56F127A6-5EB9-44B1-88DB-0B26FB3FECF3}" type="pres">
      <dgm:prSet presAssocID="{937002D0-5786-4B87-B279-003A7BAED8EF}" presName="vSp2" presStyleCnt="0"/>
      <dgm:spPr/>
    </dgm:pt>
    <dgm:pt modelId="{0A54F9E6-98D4-40F8-8F7A-2105E50CDC2F}" type="pres">
      <dgm:prSet presAssocID="{937002D0-5786-4B87-B279-003A7BAED8EF}" presName="sibTrans" presStyleCnt="0"/>
      <dgm:spPr/>
    </dgm:pt>
    <dgm:pt modelId="{86E9FCF6-2E39-42A9-885A-B1879FD0486C}" type="pres">
      <dgm:prSet presAssocID="{1BB138CC-80A7-4E7F-8FC1-D2C7EA43F5E3}" presName="compositeNode" presStyleCnt="0">
        <dgm:presLayoutVars>
          <dgm:bulletEnabled val="1"/>
        </dgm:presLayoutVars>
      </dgm:prSet>
      <dgm:spPr/>
    </dgm:pt>
    <dgm:pt modelId="{0E1878FD-B4E2-4913-A7E6-9F4DC99C863F}" type="pres">
      <dgm:prSet presAssocID="{1BB138CC-80A7-4E7F-8FC1-D2C7EA43F5E3}" presName="bgRect" presStyleLbl="node1" presStyleIdx="2" presStyleCnt="3"/>
      <dgm:spPr/>
      <dgm:t>
        <a:bodyPr/>
        <a:lstStyle/>
        <a:p>
          <a:endParaRPr lang="en-US"/>
        </a:p>
      </dgm:t>
    </dgm:pt>
    <dgm:pt modelId="{7E883540-0E31-4AD6-95FF-F5C8910F0BEF}" type="pres">
      <dgm:prSet presAssocID="{1BB138CC-80A7-4E7F-8FC1-D2C7EA43F5E3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DF88DA-2D2B-4DEC-94E6-C570369943C1}" type="pres">
      <dgm:prSet presAssocID="{1BB138CC-80A7-4E7F-8FC1-D2C7EA43F5E3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FFF8812-604D-4C24-8E8D-AF1BB4007EF0}" type="presOf" srcId="{1BB138CC-80A7-4E7F-8FC1-D2C7EA43F5E3}" destId="{7E883540-0E31-4AD6-95FF-F5C8910F0BEF}" srcOrd="1" destOrd="0" presId="urn:microsoft.com/office/officeart/2005/8/layout/hProcess7"/>
    <dgm:cxn modelId="{D300B27F-76F7-4E98-86BF-5173BDB95C72}" type="presOf" srcId="{001425F9-29C6-4E7F-80FC-547ACA598078}" destId="{BC1E5FA7-89E7-40FF-A5B5-7E3A79AEC4C6}" srcOrd="1" destOrd="0" presId="urn:microsoft.com/office/officeart/2005/8/layout/hProcess7"/>
    <dgm:cxn modelId="{BD7E1227-C6FB-4049-96CB-0727CDF5B099}" type="presOf" srcId="{394BEED7-00E9-4B3C-98F9-1C7F89187229}" destId="{973CE8B4-D754-4E02-B036-28CEB3BBDB5A}" srcOrd="0" destOrd="0" presId="urn:microsoft.com/office/officeart/2005/8/layout/hProcess7"/>
    <dgm:cxn modelId="{FB9DAEB9-3F4E-4324-9DEA-A6E10A37D943}" type="presOf" srcId="{4B2238E9-45BE-42B7-85E6-627CE4A07104}" destId="{0FAE4E98-5243-4D79-93D0-A74ED2B291BA}" srcOrd="0" destOrd="0" presId="urn:microsoft.com/office/officeart/2005/8/layout/hProcess7"/>
    <dgm:cxn modelId="{F4212C57-8226-4F5B-9B4B-E854AF9658AC}" type="presOf" srcId="{BE087EFC-E15F-4687-BDBB-9A4963B683E9}" destId="{71B536DF-CDD5-4600-A81F-50A8E1BF25C2}" srcOrd="1" destOrd="0" presId="urn:microsoft.com/office/officeart/2005/8/layout/hProcess7"/>
    <dgm:cxn modelId="{7D342AD5-40E1-4AD2-B182-D324E1F7BCD1}" type="presOf" srcId="{C13E0806-7ED5-407F-B53E-C427F6D19243}" destId="{C87B02D6-B4C0-4C13-84DE-CB8DB0182647}" srcOrd="0" destOrd="0" presId="urn:microsoft.com/office/officeart/2005/8/layout/hProcess7"/>
    <dgm:cxn modelId="{84A1BABB-F2E4-49F9-B8A6-B6DFACF44EE5}" srcId="{001425F9-29C6-4E7F-80FC-547ACA598078}" destId="{C13E0806-7ED5-407F-B53E-C427F6D19243}" srcOrd="0" destOrd="0" parTransId="{C8124F7B-5505-48B8-86A5-3EF3AF560E09}" sibTransId="{FF02D1E7-803B-421C-9EBB-6F2C79CEF749}"/>
    <dgm:cxn modelId="{56AFEA88-6398-4AC5-BFE8-16C3DD51628C}" type="presOf" srcId="{BE087EFC-E15F-4687-BDBB-9A4963B683E9}" destId="{53436D38-CF2F-4A4C-8DB3-1ADF95BC2D3A}" srcOrd="0" destOrd="0" presId="urn:microsoft.com/office/officeart/2005/8/layout/hProcess7"/>
    <dgm:cxn modelId="{0D672511-317D-4094-BAF0-72B58ADFE98E}" srcId="{394BEED7-00E9-4B3C-98F9-1C7F89187229}" destId="{001425F9-29C6-4E7F-80FC-547ACA598078}" srcOrd="0" destOrd="0" parTransId="{F062C0C7-D949-4FF0-B7A1-1302F3FFE59A}" sibTransId="{5A73E0C5-0DF0-425E-B45F-D068F0C8806C}"/>
    <dgm:cxn modelId="{8A5D8CB9-665E-4BA7-BA0C-D7D725F50311}" type="presOf" srcId="{1BB138CC-80A7-4E7F-8FC1-D2C7EA43F5E3}" destId="{0E1878FD-B4E2-4913-A7E6-9F4DC99C863F}" srcOrd="0" destOrd="0" presId="urn:microsoft.com/office/officeart/2005/8/layout/hProcess7"/>
    <dgm:cxn modelId="{39670278-4530-464D-9D58-3FD14531E9A7}" srcId="{394BEED7-00E9-4B3C-98F9-1C7F89187229}" destId="{1BB138CC-80A7-4E7F-8FC1-D2C7EA43F5E3}" srcOrd="2" destOrd="0" parTransId="{40B1FA58-4D88-4441-B295-1D04F903AFD8}" sibTransId="{C7160D1B-4A59-414E-917E-3123A2CE57EA}"/>
    <dgm:cxn modelId="{F253D9EF-4AD1-4352-BB47-5E0BCD0ACD7D}" srcId="{394BEED7-00E9-4B3C-98F9-1C7F89187229}" destId="{BE087EFC-E15F-4687-BDBB-9A4963B683E9}" srcOrd="1" destOrd="0" parTransId="{4C2541FF-1A85-4173-A181-881A36D675DA}" sibTransId="{937002D0-5786-4B87-B279-003A7BAED8EF}"/>
    <dgm:cxn modelId="{D32F9FA0-CD53-4FA0-B67F-3B5F40BEBDE9}" srcId="{BE087EFC-E15F-4687-BDBB-9A4963B683E9}" destId="{4B2238E9-45BE-42B7-85E6-627CE4A07104}" srcOrd="0" destOrd="0" parTransId="{7721E0E3-06C1-468C-8760-07D57B762ADB}" sibTransId="{844C455D-13D9-425C-9F29-FCD2722740B9}"/>
    <dgm:cxn modelId="{71CBC98F-D7CA-4762-B97F-FC4D676FFB5B}" type="presOf" srcId="{C12C247E-2EF1-4EA5-AFAB-22D74480CA6C}" destId="{E8DF88DA-2D2B-4DEC-94E6-C570369943C1}" srcOrd="0" destOrd="0" presId="urn:microsoft.com/office/officeart/2005/8/layout/hProcess7"/>
    <dgm:cxn modelId="{563414CD-44E9-4D75-831A-40EBFA31E47A}" srcId="{1BB138CC-80A7-4E7F-8FC1-D2C7EA43F5E3}" destId="{C12C247E-2EF1-4EA5-AFAB-22D74480CA6C}" srcOrd="0" destOrd="0" parTransId="{56398B62-6FEA-42A5-B6E9-7ABFBA05D7C4}" sibTransId="{B9A5DDE5-A2F2-43FD-B546-F18B53BCBC95}"/>
    <dgm:cxn modelId="{BF4BFA99-74F9-4A65-B35A-8AA06B2F8218}" type="presOf" srcId="{001425F9-29C6-4E7F-80FC-547ACA598078}" destId="{C8DA8DB4-1FFE-4C45-9111-D7E6A46BB422}" srcOrd="0" destOrd="0" presId="urn:microsoft.com/office/officeart/2005/8/layout/hProcess7"/>
    <dgm:cxn modelId="{2B446B71-34B9-4049-AEA7-AEC4078138E7}" type="presParOf" srcId="{973CE8B4-D754-4E02-B036-28CEB3BBDB5A}" destId="{4C1F355D-AC25-4F34-8F1E-3AE2ED9749BA}" srcOrd="0" destOrd="0" presId="urn:microsoft.com/office/officeart/2005/8/layout/hProcess7"/>
    <dgm:cxn modelId="{60504C9E-E068-4312-B57D-C34F4E4E41FC}" type="presParOf" srcId="{4C1F355D-AC25-4F34-8F1E-3AE2ED9749BA}" destId="{C8DA8DB4-1FFE-4C45-9111-D7E6A46BB422}" srcOrd="0" destOrd="0" presId="urn:microsoft.com/office/officeart/2005/8/layout/hProcess7"/>
    <dgm:cxn modelId="{E3924197-8C3C-44FE-9D31-E4BD0A57F6E8}" type="presParOf" srcId="{4C1F355D-AC25-4F34-8F1E-3AE2ED9749BA}" destId="{BC1E5FA7-89E7-40FF-A5B5-7E3A79AEC4C6}" srcOrd="1" destOrd="0" presId="urn:microsoft.com/office/officeart/2005/8/layout/hProcess7"/>
    <dgm:cxn modelId="{AD36B0F9-50B6-44A8-B5CC-AF554768E62F}" type="presParOf" srcId="{4C1F355D-AC25-4F34-8F1E-3AE2ED9749BA}" destId="{C87B02D6-B4C0-4C13-84DE-CB8DB0182647}" srcOrd="2" destOrd="0" presId="urn:microsoft.com/office/officeart/2005/8/layout/hProcess7"/>
    <dgm:cxn modelId="{761EE5C4-12A1-4DFF-96D2-A992B43DD1C6}" type="presParOf" srcId="{973CE8B4-D754-4E02-B036-28CEB3BBDB5A}" destId="{CEAD1ED0-D65C-4EAC-B867-459A33EB7F79}" srcOrd="1" destOrd="0" presId="urn:microsoft.com/office/officeart/2005/8/layout/hProcess7"/>
    <dgm:cxn modelId="{A5D43589-A183-414F-AFD6-AC25A80D060F}" type="presParOf" srcId="{973CE8B4-D754-4E02-B036-28CEB3BBDB5A}" destId="{62B6160C-F406-4E89-A5E7-1B5A27E43D06}" srcOrd="2" destOrd="0" presId="urn:microsoft.com/office/officeart/2005/8/layout/hProcess7"/>
    <dgm:cxn modelId="{AEF74618-8A50-4A4E-B3A1-44337A467A8A}" type="presParOf" srcId="{62B6160C-F406-4E89-A5E7-1B5A27E43D06}" destId="{DC434BBA-214B-4053-9E14-4B8866F248D7}" srcOrd="0" destOrd="0" presId="urn:microsoft.com/office/officeart/2005/8/layout/hProcess7"/>
    <dgm:cxn modelId="{9E504375-AA5C-4A89-8322-D2E003A9E19B}" type="presParOf" srcId="{62B6160C-F406-4E89-A5E7-1B5A27E43D06}" destId="{CC80465E-9DC6-4925-A58B-0E8E99307D4B}" srcOrd="1" destOrd="0" presId="urn:microsoft.com/office/officeart/2005/8/layout/hProcess7"/>
    <dgm:cxn modelId="{B26A6C13-758B-4F0E-980B-D903F28C3CEB}" type="presParOf" srcId="{62B6160C-F406-4E89-A5E7-1B5A27E43D06}" destId="{63ADE707-DB31-4245-8829-85B3319F4193}" srcOrd="2" destOrd="0" presId="urn:microsoft.com/office/officeart/2005/8/layout/hProcess7"/>
    <dgm:cxn modelId="{C469B0FE-24D4-4D30-AAE4-CF1F908E0177}" type="presParOf" srcId="{973CE8B4-D754-4E02-B036-28CEB3BBDB5A}" destId="{295B44C1-BA33-4A70-AC87-B0098480DEEE}" srcOrd="3" destOrd="0" presId="urn:microsoft.com/office/officeart/2005/8/layout/hProcess7"/>
    <dgm:cxn modelId="{844C7133-FC06-41D8-AFB0-6675968B5271}" type="presParOf" srcId="{973CE8B4-D754-4E02-B036-28CEB3BBDB5A}" destId="{0A42327D-90D2-49FD-8D80-8BA23C6689ED}" srcOrd="4" destOrd="0" presId="urn:microsoft.com/office/officeart/2005/8/layout/hProcess7"/>
    <dgm:cxn modelId="{F3F17BD1-2244-4A11-B912-BAE654680B3D}" type="presParOf" srcId="{0A42327D-90D2-49FD-8D80-8BA23C6689ED}" destId="{53436D38-CF2F-4A4C-8DB3-1ADF95BC2D3A}" srcOrd="0" destOrd="0" presId="urn:microsoft.com/office/officeart/2005/8/layout/hProcess7"/>
    <dgm:cxn modelId="{56DBE725-65F7-4D03-B20F-D473BE3B39E3}" type="presParOf" srcId="{0A42327D-90D2-49FD-8D80-8BA23C6689ED}" destId="{71B536DF-CDD5-4600-A81F-50A8E1BF25C2}" srcOrd="1" destOrd="0" presId="urn:microsoft.com/office/officeart/2005/8/layout/hProcess7"/>
    <dgm:cxn modelId="{10BC395B-1D67-48F7-BAAE-78F2AC5012A7}" type="presParOf" srcId="{0A42327D-90D2-49FD-8D80-8BA23C6689ED}" destId="{0FAE4E98-5243-4D79-93D0-A74ED2B291BA}" srcOrd="2" destOrd="0" presId="urn:microsoft.com/office/officeart/2005/8/layout/hProcess7"/>
    <dgm:cxn modelId="{26DE2DD9-9A54-4B93-8D2C-9B9059AFD937}" type="presParOf" srcId="{973CE8B4-D754-4E02-B036-28CEB3BBDB5A}" destId="{D674401B-232B-44FD-BA27-3D4CE1E75F21}" srcOrd="5" destOrd="0" presId="urn:microsoft.com/office/officeart/2005/8/layout/hProcess7"/>
    <dgm:cxn modelId="{69856B92-ADD9-4F05-AA49-C2C12D4A5342}" type="presParOf" srcId="{973CE8B4-D754-4E02-B036-28CEB3BBDB5A}" destId="{4B0A9233-CC5B-4BFA-A5B7-44D5CFEAFE49}" srcOrd="6" destOrd="0" presId="urn:microsoft.com/office/officeart/2005/8/layout/hProcess7"/>
    <dgm:cxn modelId="{07B96A54-01CE-4916-A8F9-A42FCD3A6B58}" type="presParOf" srcId="{4B0A9233-CC5B-4BFA-A5B7-44D5CFEAFE49}" destId="{1647DD56-002D-44C3-80D6-5B75179CE411}" srcOrd="0" destOrd="0" presId="urn:microsoft.com/office/officeart/2005/8/layout/hProcess7"/>
    <dgm:cxn modelId="{0A4DF6CC-2238-406D-BD91-0DDB9B06DF42}" type="presParOf" srcId="{4B0A9233-CC5B-4BFA-A5B7-44D5CFEAFE49}" destId="{BAA1C852-3755-49E0-B0F1-D3B9603D31F7}" srcOrd="1" destOrd="0" presId="urn:microsoft.com/office/officeart/2005/8/layout/hProcess7"/>
    <dgm:cxn modelId="{BDBDE568-3A6F-4633-922E-3722EAEEE3C8}" type="presParOf" srcId="{4B0A9233-CC5B-4BFA-A5B7-44D5CFEAFE49}" destId="{56F127A6-5EB9-44B1-88DB-0B26FB3FECF3}" srcOrd="2" destOrd="0" presId="urn:microsoft.com/office/officeart/2005/8/layout/hProcess7"/>
    <dgm:cxn modelId="{40AFA226-EC60-4697-A653-BB162215312B}" type="presParOf" srcId="{973CE8B4-D754-4E02-B036-28CEB3BBDB5A}" destId="{0A54F9E6-98D4-40F8-8F7A-2105E50CDC2F}" srcOrd="7" destOrd="0" presId="urn:microsoft.com/office/officeart/2005/8/layout/hProcess7"/>
    <dgm:cxn modelId="{A70CE12C-BAEE-4460-8BFA-9A627F8DF168}" type="presParOf" srcId="{973CE8B4-D754-4E02-B036-28CEB3BBDB5A}" destId="{86E9FCF6-2E39-42A9-885A-B1879FD0486C}" srcOrd="8" destOrd="0" presId="urn:microsoft.com/office/officeart/2005/8/layout/hProcess7"/>
    <dgm:cxn modelId="{7E3A0A86-B992-496F-B2C3-EC8E215E0138}" type="presParOf" srcId="{86E9FCF6-2E39-42A9-885A-B1879FD0486C}" destId="{0E1878FD-B4E2-4913-A7E6-9F4DC99C863F}" srcOrd="0" destOrd="0" presId="urn:microsoft.com/office/officeart/2005/8/layout/hProcess7"/>
    <dgm:cxn modelId="{778A7558-FD1B-4DB8-968D-95A0B0E27A85}" type="presParOf" srcId="{86E9FCF6-2E39-42A9-885A-B1879FD0486C}" destId="{7E883540-0E31-4AD6-95FF-F5C8910F0BEF}" srcOrd="1" destOrd="0" presId="urn:microsoft.com/office/officeart/2005/8/layout/hProcess7"/>
    <dgm:cxn modelId="{C41B4250-D750-4ACA-9DC6-C94FEEDC3E84}" type="presParOf" srcId="{86E9FCF6-2E39-42A9-885A-B1879FD0486C}" destId="{E8DF88DA-2D2B-4DEC-94E6-C570369943C1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DAB2210-1C69-410E-BA9B-ACC9D32E1110}">
      <dsp:nvSpPr>
        <dsp:cNvPr id="0" name=""/>
        <dsp:cNvSpPr/>
      </dsp:nvSpPr>
      <dsp:spPr>
        <a:xfrm>
          <a:off x="1676400" y="0"/>
          <a:ext cx="838200" cy="929640"/>
        </a:xfrm>
        <a:prstGeom prst="trapezoid">
          <a:avLst>
            <a:gd name="adj" fmla="val 50000"/>
          </a:avLst>
        </a:prstGeom>
        <a:solidFill>
          <a:srgbClr val="92D05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smtClean="0"/>
            <a:t>Self Actualization</a:t>
          </a:r>
          <a:endParaRPr lang="en-US" sz="1800" kern="1200" dirty="0"/>
        </a:p>
      </dsp:txBody>
      <dsp:txXfrm>
        <a:off x="1676400" y="0"/>
        <a:ext cx="838200" cy="929640"/>
      </dsp:txXfrm>
    </dsp:sp>
    <dsp:sp modelId="{554A0A50-68D9-498B-94D2-CCEC72E4B1B0}">
      <dsp:nvSpPr>
        <dsp:cNvPr id="0" name=""/>
        <dsp:cNvSpPr/>
      </dsp:nvSpPr>
      <dsp:spPr>
        <a:xfrm>
          <a:off x="1257299" y="929639"/>
          <a:ext cx="1676400" cy="929640"/>
        </a:xfrm>
        <a:prstGeom prst="trapezoid">
          <a:avLst>
            <a:gd name="adj" fmla="val 450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Esteem</a:t>
          </a:r>
          <a:endParaRPr lang="en-US" sz="1900" kern="1200" dirty="0"/>
        </a:p>
      </dsp:txBody>
      <dsp:txXfrm>
        <a:off x="1550669" y="929639"/>
        <a:ext cx="1089660" cy="929640"/>
      </dsp:txXfrm>
    </dsp:sp>
    <dsp:sp modelId="{2F7335E9-2213-4093-B268-0CB190EE5573}">
      <dsp:nvSpPr>
        <dsp:cNvPr id="0" name=""/>
        <dsp:cNvSpPr/>
      </dsp:nvSpPr>
      <dsp:spPr>
        <a:xfrm>
          <a:off x="838200" y="1859280"/>
          <a:ext cx="2514599" cy="929640"/>
        </a:xfrm>
        <a:prstGeom prst="trapezoid">
          <a:avLst>
            <a:gd name="adj" fmla="val 450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Belongingness</a:t>
          </a:r>
          <a:endParaRPr lang="en-US" sz="1900" kern="1200" dirty="0"/>
        </a:p>
      </dsp:txBody>
      <dsp:txXfrm>
        <a:off x="1278255" y="1859280"/>
        <a:ext cx="1634490" cy="929640"/>
      </dsp:txXfrm>
    </dsp:sp>
    <dsp:sp modelId="{03E88B60-98EF-4133-AAE7-00D530BFA35E}">
      <dsp:nvSpPr>
        <dsp:cNvPr id="0" name=""/>
        <dsp:cNvSpPr/>
      </dsp:nvSpPr>
      <dsp:spPr>
        <a:xfrm>
          <a:off x="419099" y="2788920"/>
          <a:ext cx="3352800" cy="929640"/>
        </a:xfrm>
        <a:prstGeom prst="trapezoid">
          <a:avLst>
            <a:gd name="adj" fmla="val 450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Safety &amp; Security</a:t>
          </a:r>
          <a:endParaRPr lang="en-US" sz="1900" kern="1200" dirty="0"/>
        </a:p>
      </dsp:txBody>
      <dsp:txXfrm>
        <a:off x="1005839" y="2788920"/>
        <a:ext cx="2179320" cy="929640"/>
      </dsp:txXfrm>
    </dsp:sp>
    <dsp:sp modelId="{EB45EE5E-B61E-447A-B7A9-33BCC2C9A568}">
      <dsp:nvSpPr>
        <dsp:cNvPr id="0" name=""/>
        <dsp:cNvSpPr/>
      </dsp:nvSpPr>
      <dsp:spPr>
        <a:xfrm>
          <a:off x="0" y="3718560"/>
          <a:ext cx="4191000" cy="929640"/>
        </a:xfrm>
        <a:prstGeom prst="trapezoid">
          <a:avLst>
            <a:gd name="adj" fmla="val 4508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/>
            <a:t>Physiological</a:t>
          </a:r>
          <a:endParaRPr lang="en-US" sz="1900" kern="1200" dirty="0"/>
        </a:p>
      </dsp:txBody>
      <dsp:txXfrm>
        <a:off x="733424" y="3718560"/>
        <a:ext cx="2724150" cy="92964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E46774-5993-4E82-BD40-0CEFB7C6530D}">
      <dsp:nvSpPr>
        <dsp:cNvPr id="0" name=""/>
        <dsp:cNvSpPr/>
      </dsp:nvSpPr>
      <dsp:spPr>
        <a:xfrm>
          <a:off x="0" y="2913590"/>
          <a:ext cx="4038600" cy="0"/>
        </a:xfrm>
        <a:prstGeom prst="line">
          <a:avLst/>
        </a:pr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ACAC49-EA14-4100-890C-940C1389CDC6}">
      <dsp:nvSpPr>
        <dsp:cNvPr id="0" name=""/>
        <dsp:cNvSpPr/>
      </dsp:nvSpPr>
      <dsp:spPr>
        <a:xfrm>
          <a:off x="0" y="1705391"/>
          <a:ext cx="4038600" cy="0"/>
        </a:xfrm>
        <a:prstGeom prst="line">
          <a:avLst/>
        </a:pr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E5AAF4B-25D6-4604-A215-897FEBEE6F95}">
      <dsp:nvSpPr>
        <dsp:cNvPr id="0" name=""/>
        <dsp:cNvSpPr/>
      </dsp:nvSpPr>
      <dsp:spPr>
        <a:xfrm>
          <a:off x="0" y="797294"/>
          <a:ext cx="4038600" cy="0"/>
        </a:xfrm>
        <a:prstGeom prst="line">
          <a:avLst/>
        </a:prstGeom>
        <a:noFill/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B0874BA-5DF5-44D3-A67C-9C445A37B64E}">
      <dsp:nvSpPr>
        <dsp:cNvPr id="0" name=""/>
        <dsp:cNvSpPr/>
      </dsp:nvSpPr>
      <dsp:spPr>
        <a:xfrm>
          <a:off x="1050036" y="2011"/>
          <a:ext cx="2988564" cy="795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Food, air, pay, working conditions</a:t>
          </a:r>
          <a:endParaRPr lang="en-US" sz="1200" kern="1200" dirty="0"/>
        </a:p>
      </dsp:txBody>
      <dsp:txXfrm>
        <a:off x="1050036" y="2011"/>
        <a:ext cx="2988564" cy="795282"/>
      </dsp:txXfrm>
    </dsp:sp>
    <dsp:sp modelId="{01BC7B21-EB20-4209-8D45-F544200440B6}">
      <dsp:nvSpPr>
        <dsp:cNvPr id="0" name=""/>
        <dsp:cNvSpPr/>
      </dsp:nvSpPr>
      <dsp:spPr>
        <a:xfrm>
          <a:off x="0" y="2011"/>
          <a:ext cx="1050036" cy="795282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Existence</a:t>
          </a:r>
          <a:endParaRPr lang="en-US" sz="1200" kern="1200" dirty="0"/>
        </a:p>
      </dsp:txBody>
      <dsp:txXfrm>
        <a:off x="38829" y="40840"/>
        <a:ext cx="972378" cy="756453"/>
      </dsp:txXfrm>
    </dsp:sp>
    <dsp:sp modelId="{47D42E96-2CC8-4F2A-9445-8FCF4CB88177}">
      <dsp:nvSpPr>
        <dsp:cNvPr id="0" name=""/>
        <dsp:cNvSpPr/>
      </dsp:nvSpPr>
      <dsp:spPr>
        <a:xfrm flipV="1">
          <a:off x="0" y="797294"/>
          <a:ext cx="4038600" cy="730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</dsp:txBody>
      <dsp:txXfrm rot="10800000">
        <a:off x="0" y="797294"/>
        <a:ext cx="4038600" cy="73049"/>
      </dsp:txXfrm>
    </dsp:sp>
    <dsp:sp modelId="{636426B6-5B77-4C81-ACF6-5F220C60046D}">
      <dsp:nvSpPr>
        <dsp:cNvPr id="0" name=""/>
        <dsp:cNvSpPr/>
      </dsp:nvSpPr>
      <dsp:spPr>
        <a:xfrm>
          <a:off x="1050036" y="910108"/>
          <a:ext cx="2988564" cy="795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Social and interpersonal relationships</a:t>
          </a:r>
          <a:endParaRPr lang="en-US" sz="1200" kern="1200" dirty="0"/>
        </a:p>
      </dsp:txBody>
      <dsp:txXfrm>
        <a:off x="1050036" y="910108"/>
        <a:ext cx="2988564" cy="795282"/>
      </dsp:txXfrm>
    </dsp:sp>
    <dsp:sp modelId="{EE461E19-0660-4A6A-ADCA-B7497C6A70CF}">
      <dsp:nvSpPr>
        <dsp:cNvPr id="0" name=""/>
        <dsp:cNvSpPr/>
      </dsp:nvSpPr>
      <dsp:spPr>
        <a:xfrm>
          <a:off x="0" y="910108"/>
          <a:ext cx="1050036" cy="795282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shade val="50000"/>
            <a:hueOff val="150192"/>
            <a:satOff val="-26249"/>
            <a:lumOff val="34619"/>
            <a:alphaOff val="0"/>
          </a:schemeClr>
        </a:solidFill>
        <a:ln w="25400" cap="flat" cmpd="sng" algn="ctr">
          <a:solidFill>
            <a:schemeClr val="accent6">
              <a:shade val="50000"/>
              <a:hueOff val="150192"/>
              <a:satOff val="-26249"/>
              <a:lumOff val="346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Relatedness</a:t>
          </a:r>
          <a:endParaRPr lang="en-US" sz="1200" kern="1200" dirty="0"/>
        </a:p>
      </dsp:txBody>
      <dsp:txXfrm>
        <a:off x="38829" y="948937"/>
        <a:ext cx="972378" cy="756453"/>
      </dsp:txXfrm>
    </dsp:sp>
    <dsp:sp modelId="{447B1BBA-2A8D-4EA2-8A83-DC8F7CAE2DBE}">
      <dsp:nvSpPr>
        <dsp:cNvPr id="0" name=""/>
        <dsp:cNvSpPr/>
      </dsp:nvSpPr>
      <dsp:spPr>
        <a:xfrm>
          <a:off x="0" y="1705391"/>
          <a:ext cx="4038600" cy="577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525" tIns="9525" rIns="9525" bIns="9525" numCol="1" spcCol="1270" anchor="t" anchorCtr="0">
          <a:noAutofit/>
        </a:bodyPr>
        <a:lstStyle/>
        <a:p>
          <a:pPr marL="57150" lvl="1" indent="-57150" algn="l" defTabSz="177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400" kern="1200" dirty="0"/>
        </a:p>
      </dsp:txBody>
      <dsp:txXfrm>
        <a:off x="0" y="1705391"/>
        <a:ext cx="4038600" cy="57746"/>
      </dsp:txXfrm>
    </dsp:sp>
    <dsp:sp modelId="{86038746-BA43-4252-9CBB-2CF8FD9E7604}">
      <dsp:nvSpPr>
        <dsp:cNvPr id="0" name=""/>
        <dsp:cNvSpPr/>
      </dsp:nvSpPr>
      <dsp:spPr>
        <a:xfrm>
          <a:off x="1050036" y="1802901"/>
          <a:ext cx="2988564" cy="79528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b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Being creative or productive</a:t>
          </a:r>
          <a:endParaRPr lang="en-US" sz="1200" kern="1200" dirty="0"/>
        </a:p>
      </dsp:txBody>
      <dsp:txXfrm>
        <a:off x="1050036" y="1802901"/>
        <a:ext cx="2988564" cy="795282"/>
      </dsp:txXfrm>
    </dsp:sp>
    <dsp:sp modelId="{D1B9950B-41C3-4B61-A9CE-77C7EEFC21EB}">
      <dsp:nvSpPr>
        <dsp:cNvPr id="0" name=""/>
        <dsp:cNvSpPr/>
      </dsp:nvSpPr>
      <dsp:spPr>
        <a:xfrm>
          <a:off x="0" y="1802901"/>
          <a:ext cx="1050036" cy="795282"/>
        </a:xfrm>
        <a:prstGeom prst="round2SameRect">
          <a:avLst>
            <a:gd name="adj1" fmla="val 16670"/>
            <a:gd name="adj2" fmla="val 0"/>
          </a:avLst>
        </a:prstGeom>
        <a:solidFill>
          <a:schemeClr val="accent6">
            <a:shade val="50000"/>
            <a:hueOff val="150192"/>
            <a:satOff val="-26249"/>
            <a:lumOff val="34619"/>
            <a:alphaOff val="0"/>
          </a:schemeClr>
        </a:solidFill>
        <a:ln w="25400" cap="flat" cmpd="sng" algn="ctr">
          <a:solidFill>
            <a:schemeClr val="accent6">
              <a:shade val="50000"/>
              <a:hueOff val="150192"/>
              <a:satOff val="-26249"/>
              <a:lumOff val="3461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/>
            <a:t>Growth</a:t>
          </a:r>
          <a:endParaRPr lang="en-US" sz="1200" kern="1200" dirty="0"/>
        </a:p>
      </dsp:txBody>
      <dsp:txXfrm>
        <a:off x="38829" y="1841730"/>
        <a:ext cx="972378" cy="756453"/>
      </dsp:txXfrm>
    </dsp:sp>
    <dsp:sp modelId="{3C0F1368-1699-4CC6-B70F-B8BEC47D4E26}">
      <dsp:nvSpPr>
        <dsp:cNvPr id="0" name=""/>
        <dsp:cNvSpPr/>
      </dsp:nvSpPr>
      <dsp:spPr>
        <a:xfrm>
          <a:off x="0" y="2598184"/>
          <a:ext cx="4038600" cy="159080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480" tIns="30480" rIns="30480" bIns="3048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</dsp:txBody>
      <dsp:txXfrm>
        <a:off x="0" y="2598184"/>
        <a:ext cx="4038600" cy="159080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BC35F88-9CB5-4E5E-A867-8B36A111831E}">
      <dsp:nvSpPr>
        <dsp:cNvPr id="0" name=""/>
        <dsp:cNvSpPr/>
      </dsp:nvSpPr>
      <dsp:spPr>
        <a:xfrm>
          <a:off x="2021" y="0"/>
          <a:ext cx="1944365" cy="4530725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Hygiene Factors</a:t>
          </a:r>
          <a:endParaRPr lang="en-US" sz="2900" kern="1200" dirty="0"/>
        </a:p>
      </dsp:txBody>
      <dsp:txXfrm>
        <a:off x="2021" y="0"/>
        <a:ext cx="1944365" cy="1359217"/>
      </dsp:txXfrm>
    </dsp:sp>
    <dsp:sp modelId="{F4D55940-6C54-481E-8F5D-422655F29B03}">
      <dsp:nvSpPr>
        <dsp:cNvPr id="0" name=""/>
        <dsp:cNvSpPr/>
      </dsp:nvSpPr>
      <dsp:spPr>
        <a:xfrm>
          <a:off x="196457" y="1360544"/>
          <a:ext cx="1555492" cy="13660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Pay, security, working conditions</a:t>
          </a:r>
          <a:endParaRPr lang="en-US" sz="1700" kern="1200" dirty="0"/>
        </a:p>
      </dsp:txBody>
      <dsp:txXfrm>
        <a:off x="236468" y="1400555"/>
        <a:ext cx="1475470" cy="1286053"/>
      </dsp:txXfrm>
    </dsp:sp>
    <dsp:sp modelId="{105A9577-A95E-4464-8945-E0ED1F551D71}">
      <dsp:nvSpPr>
        <dsp:cNvPr id="0" name=""/>
        <dsp:cNvSpPr/>
      </dsp:nvSpPr>
      <dsp:spPr>
        <a:xfrm>
          <a:off x="196457" y="2936785"/>
          <a:ext cx="1555492" cy="13660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LACK of them can demotivate</a:t>
          </a:r>
          <a:endParaRPr lang="en-US" sz="1700" kern="1200" dirty="0"/>
        </a:p>
      </dsp:txBody>
      <dsp:txXfrm>
        <a:off x="236468" y="2976796"/>
        <a:ext cx="1475470" cy="1286053"/>
      </dsp:txXfrm>
    </dsp:sp>
    <dsp:sp modelId="{C80AF929-61F3-47A3-82CB-CEC20FF85663}">
      <dsp:nvSpPr>
        <dsp:cNvPr id="0" name=""/>
        <dsp:cNvSpPr/>
      </dsp:nvSpPr>
      <dsp:spPr>
        <a:xfrm>
          <a:off x="2092213" y="0"/>
          <a:ext cx="1944365" cy="4530725"/>
        </a:xfrm>
        <a:prstGeom prst="roundRect">
          <a:avLst>
            <a:gd name="adj" fmla="val 10000"/>
          </a:avLst>
        </a:prstGeom>
        <a:solidFill>
          <a:schemeClr val="dk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lvl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900" kern="1200" dirty="0" smtClean="0"/>
            <a:t>Motivators</a:t>
          </a:r>
          <a:endParaRPr lang="en-US" sz="2900" kern="1200" dirty="0"/>
        </a:p>
      </dsp:txBody>
      <dsp:txXfrm>
        <a:off x="2092213" y="0"/>
        <a:ext cx="1944365" cy="1359217"/>
      </dsp:txXfrm>
    </dsp:sp>
    <dsp:sp modelId="{2B37906E-FEC0-4C43-B624-42EE5A02A9A0}">
      <dsp:nvSpPr>
        <dsp:cNvPr id="0" name=""/>
        <dsp:cNvSpPr/>
      </dsp:nvSpPr>
      <dsp:spPr>
        <a:xfrm>
          <a:off x="2286650" y="1360544"/>
          <a:ext cx="1555492" cy="13660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Achievement, recognition, meaningful work</a:t>
          </a:r>
          <a:endParaRPr lang="en-US" sz="1700" kern="1200" dirty="0"/>
        </a:p>
      </dsp:txBody>
      <dsp:txXfrm>
        <a:off x="2326661" y="1400555"/>
        <a:ext cx="1475470" cy="1286053"/>
      </dsp:txXfrm>
    </dsp:sp>
    <dsp:sp modelId="{106EDE4F-ACF1-47D1-A104-721B07E8F63F}">
      <dsp:nvSpPr>
        <dsp:cNvPr id="0" name=""/>
        <dsp:cNvSpPr/>
      </dsp:nvSpPr>
      <dsp:spPr>
        <a:xfrm>
          <a:off x="2286650" y="2936785"/>
          <a:ext cx="1555492" cy="1366075"/>
        </a:xfrm>
        <a:prstGeom prst="roundRect">
          <a:avLst>
            <a:gd name="adj" fmla="val 10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Presence can motivate</a:t>
          </a:r>
          <a:endParaRPr lang="en-US" sz="1700" kern="1200" dirty="0"/>
        </a:p>
      </dsp:txBody>
      <dsp:txXfrm>
        <a:off x="2326661" y="2976796"/>
        <a:ext cx="1475470" cy="128605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3E5813D-1E68-498D-8C0B-A4559D0B7507}">
      <dsp:nvSpPr>
        <dsp:cNvPr id="0" name=""/>
        <dsp:cNvSpPr/>
      </dsp:nvSpPr>
      <dsp:spPr>
        <a:xfrm>
          <a:off x="0" y="416341"/>
          <a:ext cx="4038600" cy="119690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Need for Achievement (Nach)</a:t>
          </a:r>
          <a:endParaRPr lang="en-US" sz="3100" kern="1200" dirty="0"/>
        </a:p>
      </dsp:txBody>
      <dsp:txXfrm>
        <a:off x="58428" y="474769"/>
        <a:ext cx="3921744" cy="1080053"/>
      </dsp:txXfrm>
    </dsp:sp>
    <dsp:sp modelId="{8AED2549-7835-45E0-A2B1-3C4F7C6BBA9D}">
      <dsp:nvSpPr>
        <dsp:cNvPr id="0" name=""/>
        <dsp:cNvSpPr/>
      </dsp:nvSpPr>
      <dsp:spPr>
        <a:xfrm flipV="1">
          <a:off x="0" y="1565290"/>
          <a:ext cx="4038600" cy="47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400" kern="1200" dirty="0"/>
        </a:p>
      </dsp:txBody>
      <dsp:txXfrm rot="10800000">
        <a:off x="0" y="1565290"/>
        <a:ext cx="4038600" cy="47244"/>
      </dsp:txXfrm>
    </dsp:sp>
    <dsp:sp modelId="{BF4C91EF-C296-431C-AD0F-03EA7D2BC3B6}">
      <dsp:nvSpPr>
        <dsp:cNvPr id="0" name=""/>
        <dsp:cNvSpPr/>
      </dsp:nvSpPr>
      <dsp:spPr>
        <a:xfrm>
          <a:off x="0" y="1660495"/>
          <a:ext cx="4038600" cy="119690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Need for Power (Npow)</a:t>
          </a:r>
          <a:endParaRPr lang="en-US" sz="3100" kern="1200" dirty="0"/>
        </a:p>
      </dsp:txBody>
      <dsp:txXfrm>
        <a:off x="58428" y="1718923"/>
        <a:ext cx="3921744" cy="1080053"/>
      </dsp:txXfrm>
    </dsp:sp>
    <dsp:sp modelId="{66E6639D-4D1F-4B96-A01B-07FBA55E08C2}">
      <dsp:nvSpPr>
        <dsp:cNvPr id="0" name=""/>
        <dsp:cNvSpPr/>
      </dsp:nvSpPr>
      <dsp:spPr>
        <a:xfrm flipV="1">
          <a:off x="0" y="2857405"/>
          <a:ext cx="4038600" cy="6006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226" tIns="39370" rIns="220472" bIns="39370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endParaRPr lang="en-US" sz="2400" kern="1200" dirty="0"/>
        </a:p>
      </dsp:txBody>
      <dsp:txXfrm rot="10800000">
        <a:off x="0" y="2857405"/>
        <a:ext cx="4038600" cy="60068"/>
      </dsp:txXfrm>
    </dsp:sp>
    <dsp:sp modelId="{66B25148-1044-4B05-84D0-B5266FC4EA92}">
      <dsp:nvSpPr>
        <dsp:cNvPr id="0" name=""/>
        <dsp:cNvSpPr/>
      </dsp:nvSpPr>
      <dsp:spPr>
        <a:xfrm>
          <a:off x="0" y="2771864"/>
          <a:ext cx="4038600" cy="1196909"/>
        </a:xfrm>
        <a:prstGeom prst="roundRect">
          <a:avLst/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100" kern="1200" dirty="0" smtClean="0"/>
            <a:t>Need for Affection (Naff)</a:t>
          </a:r>
          <a:endParaRPr lang="en-US" sz="3100" kern="1200" dirty="0"/>
        </a:p>
      </dsp:txBody>
      <dsp:txXfrm>
        <a:off x="58428" y="2830292"/>
        <a:ext cx="3921744" cy="108005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8DA8DB4-1FFE-4C45-9111-D7E6A46BB422}">
      <dsp:nvSpPr>
        <dsp:cNvPr id="0" name=""/>
        <dsp:cNvSpPr/>
      </dsp:nvSpPr>
      <dsp:spPr>
        <a:xfrm>
          <a:off x="622" y="0"/>
          <a:ext cx="2680245" cy="1981199"/>
        </a:xfrm>
        <a:prstGeom prst="roundRect">
          <a:avLst>
            <a:gd name="adj" fmla="val 5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Effort</a:t>
          </a:r>
          <a:endParaRPr lang="en-US" sz="2100" kern="1200" dirty="0"/>
        </a:p>
      </dsp:txBody>
      <dsp:txXfrm rot="16200000">
        <a:off x="-543644" y="544267"/>
        <a:ext cx="1624583" cy="536049"/>
      </dsp:txXfrm>
    </dsp:sp>
    <dsp:sp modelId="{C87B02D6-B4C0-4C13-84DE-CB8DB0182647}">
      <dsp:nvSpPr>
        <dsp:cNvPr id="0" name=""/>
        <dsp:cNvSpPr/>
      </dsp:nvSpPr>
      <dsp:spPr>
        <a:xfrm>
          <a:off x="536671" y="0"/>
          <a:ext cx="1996783" cy="198119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Will the effort get the job done?</a:t>
          </a:r>
          <a:endParaRPr lang="en-US" sz="2400" kern="1200" dirty="0"/>
        </a:p>
      </dsp:txBody>
      <dsp:txXfrm>
        <a:off x="536671" y="0"/>
        <a:ext cx="1996783" cy="1981199"/>
      </dsp:txXfrm>
    </dsp:sp>
    <dsp:sp modelId="{53436D38-CF2F-4A4C-8DB3-1ADF95BC2D3A}">
      <dsp:nvSpPr>
        <dsp:cNvPr id="0" name=""/>
        <dsp:cNvSpPr/>
      </dsp:nvSpPr>
      <dsp:spPr>
        <a:xfrm>
          <a:off x="2774677" y="0"/>
          <a:ext cx="2680245" cy="1981199"/>
        </a:xfrm>
        <a:prstGeom prst="roundRect">
          <a:avLst>
            <a:gd name="adj" fmla="val 5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Performance</a:t>
          </a:r>
          <a:endParaRPr lang="en-US" sz="2100" kern="1200" dirty="0"/>
        </a:p>
      </dsp:txBody>
      <dsp:txXfrm rot="16200000">
        <a:off x="2230410" y="544267"/>
        <a:ext cx="1624583" cy="536049"/>
      </dsp:txXfrm>
    </dsp:sp>
    <dsp:sp modelId="{CC80465E-9DC6-4925-A58B-0E8E99307D4B}">
      <dsp:nvSpPr>
        <dsp:cNvPr id="0" name=""/>
        <dsp:cNvSpPr/>
      </dsp:nvSpPr>
      <dsp:spPr>
        <a:xfrm rot="5400000">
          <a:off x="2642513" y="1497240"/>
          <a:ext cx="291130" cy="402036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FAE4E98-5243-4D79-93D0-A74ED2B291BA}">
      <dsp:nvSpPr>
        <dsp:cNvPr id="0" name=""/>
        <dsp:cNvSpPr/>
      </dsp:nvSpPr>
      <dsp:spPr>
        <a:xfrm>
          <a:off x="3310726" y="0"/>
          <a:ext cx="1996783" cy="198119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Will accomplishing the job earn the reward?</a:t>
          </a:r>
          <a:endParaRPr lang="en-US" sz="2400" kern="1200" dirty="0"/>
        </a:p>
      </dsp:txBody>
      <dsp:txXfrm>
        <a:off x="3310726" y="0"/>
        <a:ext cx="1996783" cy="1981199"/>
      </dsp:txXfrm>
    </dsp:sp>
    <dsp:sp modelId="{0E1878FD-B4E2-4913-A7E6-9F4DC99C863F}">
      <dsp:nvSpPr>
        <dsp:cNvPr id="0" name=""/>
        <dsp:cNvSpPr/>
      </dsp:nvSpPr>
      <dsp:spPr>
        <a:xfrm>
          <a:off x="5548731" y="0"/>
          <a:ext cx="2680245" cy="1981199"/>
        </a:xfrm>
        <a:prstGeom prst="roundRect">
          <a:avLst>
            <a:gd name="adj" fmla="val 500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72009" rIns="93345" bIns="0" numCol="1" spcCol="1270" anchor="t" anchorCtr="0">
          <a:noAutofit/>
        </a:bodyPr>
        <a:lstStyle/>
        <a:p>
          <a:pPr lvl="0" algn="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100" kern="1200" dirty="0" smtClean="0"/>
            <a:t>Valence</a:t>
          </a:r>
          <a:endParaRPr lang="en-US" sz="2100" kern="1200" dirty="0"/>
        </a:p>
      </dsp:txBody>
      <dsp:txXfrm rot="16200000">
        <a:off x="5004464" y="544267"/>
        <a:ext cx="1624583" cy="536049"/>
      </dsp:txXfrm>
    </dsp:sp>
    <dsp:sp modelId="{BAA1C852-3755-49E0-B0F1-D3B9603D31F7}">
      <dsp:nvSpPr>
        <dsp:cNvPr id="0" name=""/>
        <dsp:cNvSpPr/>
      </dsp:nvSpPr>
      <dsp:spPr>
        <a:xfrm rot="5400000">
          <a:off x="5416567" y="1497240"/>
          <a:ext cx="291130" cy="402036"/>
        </a:xfrm>
        <a:prstGeom prst="flowChartExtract">
          <a:avLst/>
        </a:prstGeom>
        <a:solidFill>
          <a:schemeClr val="l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DF88DA-2D2B-4DEC-94E6-C570369943C1}">
      <dsp:nvSpPr>
        <dsp:cNvPr id="0" name=""/>
        <dsp:cNvSpPr/>
      </dsp:nvSpPr>
      <dsp:spPr>
        <a:xfrm>
          <a:off x="6084780" y="0"/>
          <a:ext cx="1996783" cy="198119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82296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smtClean="0"/>
            <a:t>Is the reward worth it? </a:t>
          </a:r>
          <a:endParaRPr lang="en-US" sz="2400" kern="1200" dirty="0"/>
        </a:p>
      </dsp:txBody>
      <dsp:txXfrm>
        <a:off x="6084780" y="0"/>
        <a:ext cx="1996783" cy="198119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TabList">
  <dgm:title val="Tab List"/>
  <dgm:desc val="Use to show non-sequential or grouped blocks of information. Works well for lists with a small amount of Level 1 text. The first Level 2 displays next to the Level 1 text  and the remaining Level 2 text appears beneath the Level 1 text."/>
  <dgm:catLst>
    <dgm:cat type="list" pri="4500"/>
    <dgm:cat type="officeonline" pri="11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  <dgm:pt modelId="20">
          <dgm:prSet phldr="1"/>
        </dgm:pt>
        <dgm:pt modelId="21">
          <dgm:prSet phldr="1"/>
        </dgm:pt>
        <dgm:pt modelId="22">
          <dgm:prSet phldr="1"/>
        </dgm:pt>
        <dgm:pt modelId="30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0" srcId="0" destId="10" srcOrd="0" destOrd="0"/>
        <dgm:cxn modelId="41" srcId="10" destId="11" srcOrd="0" destOrd="0"/>
        <dgm:cxn modelId="42" srcId="10" destId="12" srcOrd="0" destOrd="0"/>
        <dgm:cxn modelId="50" srcId="0" destId="20" srcOrd="1" destOrd="0"/>
        <dgm:cxn modelId="51" srcId="20" destId="21" srcOrd="1" destOrd="0"/>
        <dgm:cxn modelId="52" srcId="20" destId="22" srcOrd="1" destOrd="0"/>
        <dgm:cxn modelId="60" srcId="0" destId="30" srcOrd="2" destOrd="0"/>
        <dgm:cxn modelId="61" srcId="30" destId="31" srcOrd="2" destOrd="0"/>
        <dgm:cxn modelId="62" srcId="30" destId="32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/>
      <dgm:chPref val="3"/>
      <dgm:dir/>
      <dgm:animOne val="branch"/>
      <dgm:animLvl val="lvl"/>
    </dgm:varLst>
    <dgm:alg type="lin">
      <dgm:param type="linDir" val="fromT"/>
    </dgm:alg>
    <dgm:shape xmlns:r="http://schemas.openxmlformats.org/officeDocument/2006/relationships" r:blip="">
      <dgm:adjLst/>
    </dgm:shape>
    <dgm:constrLst>
      <dgm:constr type="w" for="ch" forName="Child" refType="w"/>
      <dgm:constr type="h" for="ch" forName="Child" refType="h" fact="0.6667"/>
      <dgm:constr type="primFontSz" for="des" forName="Parent" op="equ" val="65"/>
      <dgm:constr type="primFontSz" for="des" forName="Child" op="equ" val="65"/>
      <dgm:constr type="primFontSz" for="des" forName="FirstChild" op="equ" val="65"/>
      <dgm:constr type="primFontSz" for="des" forName="Child" refType="primFontSz" refFor="des" refForName="Parent" op="lte"/>
      <dgm:constr type="primFontSz" for="des" forName="FirstChild" refType="primFontSz" refFor="des" refForName="Parent" op="lte"/>
      <dgm:constr type="primFontSz" for="des" forName="Child" refType="primFontSz" refFor="des" refForName="FirstChild" op="lte"/>
      <dgm:constr type="w" for="ch" forName="composite" refType="w"/>
      <dgm:constr type="h" for="ch" forName="composite" refType="h" fact="0.3333"/>
      <dgm:constr type="sp" refType="h" refFor="ch" refForName="composite" op="equ" fact="0.05"/>
      <dgm:constr type="h" for="ch" forName="sibTrans" refType="h" refFor="ch" refForName="composite" op="equ" fact="0.05"/>
      <dgm:constr type="w" for="ch" forName="sibTrans" refType="h" refFor="ch" refForName="sibTrans" op="equ"/>
    </dgm:constrLst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l" for="ch" forName="FirstChild" refType="w" fact="0.26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l" for="ch" forName="Parent" refType="w" fact="0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if>
          <dgm:else name="Name3">
            <dgm:constrLst>
              <dgm:constr type="l" for="ch" forName="Accent" refType="w" fact="0"/>
              <dgm:constr type="b" for="ch" forName="Accent" refType="h"/>
              <dgm:constr type="w" for="ch" forName="Accent" refType="w"/>
              <dgm:constr type="h" for="ch" forName="Accent" refType="h" fact="0"/>
              <dgm:constr type="r" for="ch" forName="FirstChild" refType="w" fact="0.74"/>
              <dgm:constr type="t" for="ch" forName="FirstChild" refType="h" fact="0"/>
              <dgm:constr type="w" for="ch" forName="FirstChild" refType="w" fact="0.74"/>
              <dgm:constr type="h" for="ch" forName="FirstChild" refType="h"/>
              <dgm:constr type="r" for="ch" forName="Parent" refType="w"/>
              <dgm:constr type="t" for="ch" forName="Parent" refType="h" fact="0"/>
              <dgm:constr type="w" for="ch" forName="Parent" refType="w" fact="0.26"/>
              <dgm:constr type="h" for="ch" forName="Parent" refType="h"/>
            </dgm:constrLst>
          </dgm:else>
        </dgm:choose>
        <dgm:layoutNode name="FirstChild" styleLbl="revTx">
          <dgm:varLst>
            <dgm:chMax val="0"/>
            <dgm:chPref val="0"/>
            <dgm:bulletEnabled val="1"/>
          </dgm:varLst>
          <dgm:choose name="Name4">
            <dgm:if name="Name5" func="var" arg="dir" op="equ" val="norm">
              <dgm:alg type="tx">
                <dgm:param type="parTxLTRAlign" val="l"/>
                <dgm:param type="txAnchorVert" val="b"/>
                <dgm:param type="txAnchorVertCh" val="b"/>
                <dgm:param type="parTxRTLAlign" val="l"/>
              </dgm:alg>
            </dgm:if>
            <dgm:else name="Name6">
              <dgm:alg type="tx">
                <dgm:param type="parTxLTRAlign" val="r"/>
                <dgm:param type="shpTxLTRAlignCh" val="r"/>
                <dgm:param type="txAnchorVert" val="b"/>
                <dgm:param type="txAnchorVertCh" val="b"/>
                <dgm:param type="parTxRTLAlign" val="r"/>
              </dgm:alg>
            </dgm:else>
          </dgm:choose>
          <dgm:shape xmlns:r="http://schemas.openxmlformats.org/officeDocument/2006/relationships" type="rect" r:blip="">
            <dgm:adjLst/>
          </dgm:shape>
          <dgm:choose name="Name7">
            <dgm:if name="Name8" axis="ch" ptType="node" func="cnt" op="gte" val="1">
              <dgm:presOf axis="ch desOrSelf" ptType="node node" st="1 1" cnt="1 0"/>
            </dgm:if>
            <dgm:else name="Name9">
              <dgm:presOf/>
            </dgm:else>
          </dgm:choose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Parent" styleLbl="alignNode1">
          <dgm:varLst>
            <dgm:chMax val="3"/>
            <dgm:chPref val="3"/>
            <dgm:bulletEnabled val="1"/>
          </dgm:varLst>
          <dgm:alg type="tx">
            <dgm:param type="shpTxLTRAlignCh" val="ctr"/>
            <dgm:param type="txAnchorVertCh" val="mid"/>
          </dgm:alg>
          <dgm:shape xmlns:r="http://schemas.openxmlformats.org/officeDocument/2006/relationships" type="round2SameRect" r:blip="">
            <dgm:adjLst>
              <dgm:adj idx="1" val="0.1667"/>
              <dgm:adj idx="2" val="0"/>
            </dgm:adjLst>
          </dgm:shape>
          <dgm:presOf axis="self" ptType="node"/>
          <dgm:constrLst>
            <dgm:constr type="lMarg" refType="primFontSz" fact="0.15"/>
            <dgm:constr type="rMarg" refType="primFontSz" fact="0.15"/>
            <dgm:constr type="tMarg" refType="primFontSz" fact="0.15"/>
            <dgm:constr type="bMarg" refType="primFontSz" fact="0.15"/>
          </dgm:constrLst>
          <dgm:ruleLst>
            <dgm:rule type="primFontSz" val="5" fact="NaN" max="NaN"/>
          </dgm:ruleLst>
        </dgm:layoutNode>
        <dgm:layoutNode name="Accent" styleLbl="parChTrans1D1">
          <dgm:alg type="sp"/>
          <dgm:shape xmlns:r="http://schemas.openxmlformats.org/officeDocument/2006/relationships" type="line" r:blip="" zOrderOff="-99999">
            <dgm:adjLst/>
          </dgm:shape>
          <dgm:presOf/>
        </dgm:layoutNode>
      </dgm:layoutNode>
      <dgm:choose name="Name10">
        <dgm:if name="Name11" axis="ch" ptType="node" st="2" cnt="1" func="cnt" op="gte" val="1">
          <dgm:layoutNode name="Child" styleLbl="revTx">
            <dgm:varLst>
              <dgm:chMax val="0"/>
              <dgm:chPref val="0"/>
              <dgm:bulletEnabled val="1"/>
            </dgm:varLst>
            <dgm:choose name="Name12">
              <dgm:if name="Name13" func="var" arg="dir" op="equ" val="norm">
                <dgm:alg type="tx">
                  <dgm:param type="stBulletLvl" val="1"/>
                  <dgm:param type="parTxLTRAlign" val="l"/>
                  <dgm:param type="parTxRTLAlign" val="l"/>
                  <dgm:param type="txAnchorVert" val="t"/>
                </dgm:alg>
              </dgm:if>
              <dgm:else name="Name14">
                <dgm:alg type="tx">
                  <dgm:param type="stBulletLvl" val="1"/>
                  <dgm:param type="parTxLTRAlign" val="r"/>
                  <dgm:param type="shpTxLTRAlignCh" val="r"/>
                  <dgm:param type="txAnchorVert" val="t"/>
                  <dgm:param type="parTxRTLAlign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ch desOrSelf" ptType="node node" st="2 1" cnt="0 0"/>
            <dgm:constrLst>
              <dgm:constr type="lMarg" refType="primFontSz" fact="0.15"/>
              <dgm:constr type="rMarg" refType="primFontSz" fact="0.15"/>
              <dgm:constr type="tMarg" refType="primFontSz" fact="0.15"/>
              <dgm:constr type="bMarg" refType="primFontSz" fact="0.15"/>
            </dgm:constrLst>
            <dgm:ruleLst>
              <dgm:rule type="primFontSz" val="5" fact="NaN" max="NaN"/>
            </dgm:ruleLst>
          </dgm:layoutNode>
        </dgm:if>
        <dgm:else name="Name15"/>
      </dgm:choos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83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4138A21-826D-440B-81BD-8FA219B8E398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211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 smtClean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7ECA0F2-1B91-46F0-A955-066961536D5C}" type="slidenum">
              <a:rPr lang="en-US" altLang="en-US"/>
              <a:pPr>
                <a:spcBef>
                  <a:spcPct val="0"/>
                </a:spcBef>
              </a:pPr>
              <a:t>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908170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7924800" cy="9144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5" name="Line 8"/>
          <p:cNvSpPr>
            <a:spLocks noChangeShapeType="1"/>
          </p:cNvSpPr>
          <p:nvPr/>
        </p:nvSpPr>
        <p:spPr bwMode="auto">
          <a:xfrm>
            <a:off x="1981200" y="3962400"/>
            <a:ext cx="6511925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71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623175" cy="1752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altLang="en-US" dirty="0" smtClean="0"/>
              <a:t>Click to edit Master title style</a:t>
            </a:r>
            <a:endParaRPr lang="en-US" alt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981200" y="3962400"/>
            <a:ext cx="65532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3638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1 Segment 3</a:t>
            </a:r>
            <a:endParaRPr lang="en-US" alt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AD7C19-E566-40DF-ACDF-66BA7C1314B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020114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353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0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FB023AA-D5C9-48C5-A15A-386EB39C4680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6030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3A957-9906-435C-96ED-54D392D7595C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714507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52EC3E-B005-49F8-9D96-A234A3812C38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9325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0EE49D-9871-47B4-893D-4372E61D562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692320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0A07B1-52D5-4622-BACD-037B09AB3AA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84233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DCF5EB-E1F9-4092-B68D-23E8305D922D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833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64FF836-4627-4EB9-BFB8-A0C86CEC84C5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118542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069C8B-0C77-4460-A7B6-9906795D139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52788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Hall 1 Segment 3</a:t>
            </a:r>
            <a:endParaRPr lang="en-US" alt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8ACF16-B99E-4DE3-8146-C35E846BC907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17474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398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 smtClean="0"/>
              <a:t>601  1 Segment 3</a:t>
            </a:r>
            <a:endParaRPr lang="en-US" altLang="en-US" dirty="0"/>
          </a:p>
        </p:txBody>
      </p:sp>
      <p:sp>
        <p:nvSpPr>
          <p:cNvPr id="7" name="Slide Number Placeholder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F64E32-E8A6-4CAA-8410-56DC87C813A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41726937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text styles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  <a:p>
            <a:pPr lvl="4"/>
            <a:r>
              <a:rPr lang="en-US" altLang="en-US" dirty="0" smtClean="0"/>
              <a:t>Fifth level</a:t>
            </a:r>
          </a:p>
        </p:txBody>
      </p:sp>
      <p:sp>
        <p:nvSpPr>
          <p:cNvPr id="61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0"/>
              </a:spcBef>
              <a:buClrTx/>
              <a:buSzTx/>
              <a:buFontTx/>
              <a:buNone/>
              <a:defRPr sz="1200">
                <a:latin typeface="+mj-lt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1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spcBef>
                <a:spcPct val="0"/>
              </a:spcBef>
              <a:buClrTx/>
              <a:buSzTx/>
              <a:buFontTx/>
              <a:buNone/>
              <a:defRPr sz="1200">
                <a:latin typeface="+mj-lt"/>
              </a:defRPr>
            </a:lvl1pPr>
          </a:lstStyle>
          <a:p>
            <a:pPr>
              <a:defRPr/>
            </a:pPr>
            <a:r>
              <a:rPr lang="en-US" altLang="en-US" dirty="0" smtClean="0"/>
              <a:t>601  1 Segment 3</a:t>
            </a:r>
            <a:endParaRPr lang="en-US" altLang="en-US" dirty="0"/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0"/>
              </a:spcBef>
              <a:buClrTx/>
              <a:buSzTx/>
              <a:buFontTx/>
              <a:buNone/>
              <a:defRPr sz="1200">
                <a:latin typeface="Garamond" panose="02020404030301010803" pitchFamily="18" charset="0"/>
              </a:defRPr>
            </a:lvl1pPr>
          </a:lstStyle>
          <a:p>
            <a:pPr>
              <a:defRPr/>
            </a:pPr>
            <a:fld id="{5FF64E32-E8A6-4CAA-8410-56DC87C813A9}" type="slidenum">
              <a:rPr lang="en-US" altLang="en-US" smtClean="0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1031" name="Freeform 7"/>
          <p:cNvSpPr>
            <a:spLocks noChangeArrowheads="1"/>
          </p:cNvSpPr>
          <p:nvPr/>
        </p:nvSpPr>
        <p:spPr bwMode="auto">
          <a:xfrm>
            <a:off x="381000" y="228600"/>
            <a:ext cx="8229600" cy="609600"/>
          </a:xfrm>
          <a:custGeom>
            <a:avLst/>
            <a:gdLst>
              <a:gd name="T0" fmla="*/ 0 w 1000"/>
              <a:gd name="T1" fmla="*/ 2147483647 h 1000"/>
              <a:gd name="T2" fmla="*/ 0 w 1000"/>
              <a:gd name="T3" fmla="*/ 0 h 1000"/>
              <a:gd name="T4" fmla="*/ 2147483647 w 1000"/>
              <a:gd name="T5" fmla="*/ 0 h 1000"/>
              <a:gd name="T6" fmla="*/ 0 60000 65536"/>
              <a:gd name="T7" fmla="*/ 0 60000 65536"/>
              <a:gd name="T8" fmla="*/ 0 60000 6553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  <p:sp>
        <p:nvSpPr>
          <p:cNvPr id="1032" name="Line 8"/>
          <p:cNvSpPr>
            <a:spLocks noChangeShapeType="1"/>
          </p:cNvSpPr>
          <p:nvPr/>
        </p:nvSpPr>
        <p:spPr bwMode="auto">
          <a:xfrm>
            <a:off x="457200" y="6172200"/>
            <a:ext cx="82296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4813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39" r:id="rId1"/>
    <p:sldLayoutId id="2147484240" r:id="rId2"/>
    <p:sldLayoutId id="2147484241" r:id="rId3"/>
    <p:sldLayoutId id="2147484242" r:id="rId4"/>
    <p:sldLayoutId id="2147484243" r:id="rId5"/>
    <p:sldLayoutId id="2147484244" r:id="rId6"/>
    <p:sldLayoutId id="2147484245" r:id="rId7"/>
    <p:sldLayoutId id="2147484246" r:id="rId8"/>
    <p:sldLayoutId id="2147484247" r:id="rId9"/>
    <p:sldLayoutId id="2147484248" r:id="rId10"/>
    <p:sldLayoutId id="2147484249" r:id="rId11"/>
    <p:sldLayoutId id="2147484250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>
          <a:solidFill>
            <a:schemeClr val="tx2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8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anose="05000000000000000000" pitchFamily="2" charset="2"/>
        <a:buChar char="q"/>
        <a:defRPr sz="24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anose="05000000000000000000" pitchFamily="2" charset="2"/>
        <a:buChar char="n"/>
        <a:defRPr sz="20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anose="05000000000000000000" pitchFamily="2" charset="2"/>
        <a:buChar char="q"/>
        <a:defRPr sz="18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anose="05000000000000000000" pitchFamily="2" charset="2"/>
        <a:buChar char="§"/>
        <a:defRPr sz="1600">
          <a:solidFill>
            <a:schemeClr val="tx1"/>
          </a:solidFill>
          <a:latin typeface="Arial" panose="020B0604020202020204" pitchFamily="34" charset="0"/>
          <a:cs typeface="Arial" panose="020B0604020202020204" pitchFamily="34" charset="0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u6XAPnuFjJc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623175" cy="1752600"/>
          </a:xfrm>
        </p:spPr>
        <p:txBody>
          <a:bodyPr/>
          <a:lstStyle/>
          <a:p>
            <a:r>
              <a:rPr lang="en-US" altLang="en-US" sz="4000" dirty="0" smtClean="0">
                <a:solidFill>
                  <a:srgbClr val="006633"/>
                </a:solidFill>
              </a:rPr>
              <a:t>MBA640</a:t>
            </a:r>
            <a:r>
              <a:rPr lang="en-US" altLang="en-US" sz="4000" dirty="0">
                <a:solidFill>
                  <a:srgbClr val="006633"/>
                </a:solidFill>
              </a:rPr>
              <a:t/>
            </a:r>
            <a:br>
              <a:rPr lang="en-US" altLang="en-US" sz="4000" dirty="0">
                <a:solidFill>
                  <a:srgbClr val="006633"/>
                </a:solidFill>
              </a:rPr>
            </a:br>
            <a:r>
              <a:rPr lang="en-US" altLang="en-US" sz="4000" dirty="0" smtClean="0">
                <a:solidFill>
                  <a:srgbClr val="006633"/>
                </a:solidFill>
              </a:rPr>
              <a:t>Organizational Behavior</a:t>
            </a:r>
            <a:r>
              <a:rPr lang="en-US" altLang="en-US" sz="4000" dirty="0">
                <a:solidFill>
                  <a:srgbClr val="006633"/>
                </a:solidFill>
              </a:rPr>
              <a:t/>
            </a:r>
            <a:br>
              <a:rPr lang="en-US" altLang="en-US" sz="4000" dirty="0">
                <a:solidFill>
                  <a:srgbClr val="006633"/>
                </a:solidFill>
              </a:rPr>
            </a:br>
            <a:r>
              <a:rPr lang="en-US" altLang="en-US" sz="4000" dirty="0">
                <a:solidFill>
                  <a:srgbClr val="006633"/>
                </a:solidFill>
              </a:rPr>
              <a:t>Belhaven University</a:t>
            </a:r>
            <a:endParaRPr lang="en-US" altLang="en-US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marL="63500" eaLnBrk="1" hangingPunct="1"/>
            <a:endParaRPr lang="en-US" altLang="en-US" sz="2000" dirty="0" smtClean="0"/>
          </a:p>
          <a:p>
            <a:pPr lvl="0">
              <a:buClr>
                <a:srgbClr val="CC9900"/>
              </a:buClr>
            </a:pPr>
            <a:r>
              <a:rPr lang="en-US" altLang="en-US" sz="2000" dirty="0" smtClean="0">
                <a:solidFill>
                  <a:srgbClr val="000000"/>
                </a:solidFill>
              </a:rPr>
              <a:t>Unit 3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 lvl="0">
              <a:buClr>
                <a:srgbClr val="CC9900"/>
              </a:buClr>
            </a:pPr>
            <a:r>
              <a:rPr lang="en-US" altLang="en-US" sz="2000" dirty="0" smtClean="0">
                <a:solidFill>
                  <a:srgbClr val="000000"/>
                </a:solidFill>
              </a:rPr>
              <a:t>Motivation and Job Design</a:t>
            </a:r>
            <a:endParaRPr lang="en-US" altLang="en-US" sz="2000" dirty="0">
              <a:solidFill>
                <a:srgbClr val="000000"/>
              </a:solidFill>
            </a:endParaRPr>
          </a:p>
        </p:txBody>
      </p:sp>
      <p:sp>
        <p:nvSpPr>
          <p:cNvPr id="1536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0D82B3F-8303-49A7-A20E-0DD144FBCAE4}" type="slidenum">
              <a:rPr lang="en-US" altLang="en-US" sz="1800">
                <a:solidFill>
                  <a:schemeClr val="bg1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en-US" sz="1800" dirty="0">
              <a:solidFill>
                <a:schemeClr val="bg1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381000" y="183356"/>
            <a:ext cx="8229600" cy="1066800"/>
          </a:xfrm>
        </p:spPr>
        <p:txBody>
          <a:bodyPr/>
          <a:lstStyle/>
          <a:p>
            <a:r>
              <a:rPr lang="en-US" altLang="en-US" sz="3800" dirty="0" smtClean="0"/>
              <a:t>This unit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324350"/>
          </a:xfrm>
        </p:spPr>
        <p:txBody>
          <a:bodyPr/>
          <a:lstStyle/>
          <a:p>
            <a:r>
              <a:rPr lang="en-US" altLang="en-US" dirty="0" smtClean="0"/>
              <a:t>Third unit of course</a:t>
            </a:r>
          </a:p>
          <a:p>
            <a:r>
              <a:rPr lang="en-US" altLang="en-US" dirty="0" smtClean="0"/>
              <a:t>Comes from Chapter 5 and 6 of our text</a:t>
            </a:r>
          </a:p>
          <a:p>
            <a:r>
              <a:rPr lang="en-US" altLang="en-US" dirty="0" smtClean="0"/>
              <a:t>Delves into what makes us act as we do</a:t>
            </a:r>
          </a:p>
          <a:p>
            <a:r>
              <a:rPr lang="en-US" altLang="en-US" dirty="0" smtClean="0"/>
              <a:t>Analyzes how we design our jobs and how we look at them</a:t>
            </a:r>
          </a:p>
          <a:p>
            <a:pPr marL="0" indent="0" algn="ctr">
              <a:buNone/>
            </a:pPr>
            <a:r>
              <a:rPr lang="en-US" altLang="en-US" b="1" dirty="0" smtClean="0">
                <a:solidFill>
                  <a:srgbClr val="FF0000"/>
                </a:solidFill>
              </a:rPr>
              <a:t>This unit is foundational for many more courses that you will have in your graduate program. </a:t>
            </a:r>
          </a:p>
        </p:txBody>
      </p:sp>
      <p:sp>
        <p:nvSpPr>
          <p:cNvPr id="1638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00F17FA-C041-49FD-80B0-256B7A5500EA}" type="slidenum"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1905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sz="3800" dirty="0" smtClean="0"/>
              <a:t>Topics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 eaLnBrk="1" hangingPunct="1"/>
            <a:endParaRPr lang="en-US" altLang="en-US" dirty="0" smtClean="0"/>
          </a:p>
          <a:p>
            <a:pPr eaLnBrk="1" hangingPunct="1">
              <a:buFont typeface="Wingdings" panose="05000000000000000000" pitchFamily="2" charset="2"/>
              <a:buNone/>
            </a:pPr>
            <a:endParaRPr lang="en-US" altLang="en-US" dirty="0" smtClean="0"/>
          </a:p>
        </p:txBody>
      </p:sp>
      <p:sp>
        <p:nvSpPr>
          <p:cNvPr id="17412" name="Content Placeholder 6"/>
          <p:cNvSpPr>
            <a:spLocks noGrp="1"/>
          </p:cNvSpPr>
          <p:nvPr>
            <p:ph sz="half" idx="2"/>
          </p:nvPr>
        </p:nvSpPr>
        <p:spPr>
          <a:xfrm>
            <a:off x="358588" y="1487487"/>
            <a:ext cx="8458200" cy="4525963"/>
          </a:xfrm>
        </p:spPr>
        <p:txBody>
          <a:bodyPr/>
          <a:lstStyle/>
          <a:p>
            <a:pPr eaLnBrk="1" hangingPunct="1"/>
            <a:r>
              <a:rPr lang="en-US" altLang="en-US" dirty="0" smtClean="0"/>
              <a:t>Needs</a:t>
            </a:r>
            <a:endParaRPr lang="en-US" altLang="en-US" dirty="0"/>
          </a:p>
          <a:p>
            <a:pPr eaLnBrk="1" hangingPunct="1"/>
            <a:r>
              <a:rPr lang="en-US" altLang="en-US" dirty="0" smtClean="0"/>
              <a:t>Employee motivation</a:t>
            </a:r>
            <a:endParaRPr lang="en-US" altLang="en-US" dirty="0"/>
          </a:p>
          <a:p>
            <a:pPr eaLnBrk="1" hangingPunct="1"/>
            <a:r>
              <a:rPr lang="en-US" altLang="en-US" dirty="0" smtClean="0"/>
              <a:t>Motivation theories and processes</a:t>
            </a:r>
          </a:p>
          <a:p>
            <a:pPr eaLnBrk="1" hangingPunct="1"/>
            <a:r>
              <a:rPr lang="en-US" altLang="en-US" dirty="0" smtClean="0"/>
              <a:t>Psychological contract</a:t>
            </a:r>
          </a:p>
          <a:p>
            <a:pPr eaLnBrk="1" hangingPunct="1"/>
            <a:r>
              <a:rPr lang="en-US" altLang="en-US" dirty="0" smtClean="0"/>
              <a:t>Job design</a:t>
            </a:r>
          </a:p>
          <a:p>
            <a:pPr eaLnBrk="1" hangingPunct="1"/>
            <a:r>
              <a:rPr lang="en-US" altLang="en-US" dirty="0" smtClean="0"/>
              <a:t>Quality of work life</a:t>
            </a:r>
          </a:p>
          <a:p>
            <a:pPr eaLnBrk="1" hangingPunct="1"/>
            <a:r>
              <a:rPr lang="en-US" altLang="en-US" dirty="0" smtClean="0"/>
              <a:t>How people perceive their jobs</a:t>
            </a:r>
          </a:p>
          <a:p>
            <a:pPr eaLnBrk="1" hangingPunct="1"/>
            <a:r>
              <a:rPr lang="en-US" altLang="en-US" dirty="0" smtClean="0"/>
              <a:t>How to change how jobs are perceived</a:t>
            </a:r>
          </a:p>
        </p:txBody>
      </p:sp>
      <p:sp>
        <p:nvSpPr>
          <p:cNvPr id="17413" name="Slide Number Placeholder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81A3AA7-D0F6-4F1C-AE72-88928559BF8E}" type="slidenum"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5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066800"/>
          </a:xfrm>
        </p:spPr>
        <p:txBody>
          <a:bodyPr/>
          <a:lstStyle/>
          <a:p>
            <a:pPr eaLnBrk="1" hangingPunct="1"/>
            <a:r>
              <a:rPr lang="en-US" altLang="en-US" sz="3800" dirty="0" smtClean="0"/>
              <a:t>Unit </a:t>
            </a:r>
            <a:r>
              <a:rPr lang="en-US" altLang="en-US" sz="3800" dirty="0" smtClean="0"/>
              <a:t>Objectives</a:t>
            </a:r>
          </a:p>
        </p:txBody>
      </p:sp>
      <p:sp>
        <p:nvSpPr>
          <p:cNvPr id="18435" name="Content Placeholder 6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24350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en-US" altLang="en-US" dirty="0" smtClean="0"/>
              <a:t>By the end of this unit, you should:</a:t>
            </a:r>
          </a:p>
          <a:p>
            <a:r>
              <a:rPr lang="en-US" altLang="en-US" dirty="0" smtClean="0"/>
              <a:t>Understand many of the key motivational theories and how they work</a:t>
            </a:r>
          </a:p>
          <a:p>
            <a:r>
              <a:rPr lang="en-US" altLang="en-US" dirty="0" smtClean="0"/>
              <a:t>Understand principles of designing jobs in a way that is both effective for the organization and motivational for the employee</a:t>
            </a:r>
          </a:p>
        </p:txBody>
      </p:sp>
      <p:sp>
        <p:nvSpPr>
          <p:cNvPr id="18436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2875FA-131E-4A54-9320-823C8FB9C3A4}" type="slidenum"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066800"/>
          </a:xfrm>
        </p:spPr>
        <p:txBody>
          <a:bodyPr/>
          <a:lstStyle/>
          <a:p>
            <a:r>
              <a:rPr lang="en-US" altLang="en-US" sz="4000" dirty="0" smtClean="0">
                <a:solidFill>
                  <a:srgbClr val="006633"/>
                </a:solidFill>
              </a:rPr>
              <a:t>Job Performance</a:t>
            </a:r>
            <a:endParaRPr lang="en-US" altLang="en-US" sz="3800" dirty="0" smtClean="0"/>
          </a:p>
        </p:txBody>
      </p:sp>
      <p:sp>
        <p:nvSpPr>
          <p:cNvPr id="21507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324350"/>
          </a:xfrm>
        </p:spPr>
        <p:txBody>
          <a:bodyPr/>
          <a:lstStyle/>
          <a:p>
            <a:r>
              <a:rPr lang="en-US" altLang="en-US" dirty="0" smtClean="0"/>
              <a:t>Job performance is the result of three influences (factors):</a:t>
            </a:r>
          </a:p>
          <a:p>
            <a:pPr marL="858837" lvl="1" indent="-514350">
              <a:buAutoNum type="arabicPeriod"/>
            </a:pPr>
            <a:r>
              <a:rPr lang="en-US" altLang="en-US" dirty="0" smtClean="0"/>
              <a:t>Willingness to perform</a:t>
            </a:r>
          </a:p>
          <a:p>
            <a:pPr marL="858837" lvl="1" indent="-514350">
              <a:buAutoNum type="arabicPeriod"/>
            </a:pPr>
            <a:r>
              <a:rPr lang="en-US" altLang="en-US" dirty="0" smtClean="0"/>
              <a:t>Capacity (ability) to perform</a:t>
            </a:r>
          </a:p>
          <a:p>
            <a:pPr marL="858837" lvl="1" indent="-514350">
              <a:buAutoNum type="arabicPeriod"/>
            </a:pPr>
            <a:r>
              <a:rPr lang="en-US" altLang="en-US" dirty="0" smtClean="0"/>
              <a:t>Opportunity to perform</a:t>
            </a:r>
          </a:p>
          <a:p>
            <a:pPr marL="858837" lvl="1" indent="-514350">
              <a:buAutoNum type="arabicPeriod"/>
            </a:pPr>
            <a:endParaRPr lang="en-US" altLang="en-US" dirty="0"/>
          </a:p>
          <a:p>
            <a:pPr marL="344487" lvl="1" indent="0" algn="ctr">
              <a:buNone/>
            </a:pPr>
            <a:r>
              <a:rPr lang="en-US" altLang="en-US" b="1" dirty="0" smtClean="0"/>
              <a:t>Managers and leaders have the ability to affect all three of these factors. 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BD9995C-7339-4F1E-B1BC-83625036F27B}" type="slidenum"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>
          <a:xfrm>
            <a:off x="381000" y="218794"/>
            <a:ext cx="8229600" cy="1066800"/>
          </a:xfrm>
        </p:spPr>
        <p:txBody>
          <a:bodyPr/>
          <a:lstStyle/>
          <a:p>
            <a:r>
              <a:rPr lang="en-US" altLang="en-US" sz="3800" dirty="0" smtClean="0"/>
              <a:t>Needs….where it all begins</a:t>
            </a:r>
          </a:p>
        </p:txBody>
      </p:sp>
      <p:sp>
        <p:nvSpPr>
          <p:cNvPr id="22531" name="Content Placeholder 2"/>
          <p:cNvSpPr>
            <a:spLocks noGrp="1"/>
          </p:cNvSpPr>
          <p:nvPr>
            <p:ph idx="1"/>
          </p:nvPr>
        </p:nvSpPr>
        <p:spPr>
          <a:xfrm>
            <a:off x="483124" y="1600200"/>
            <a:ext cx="8229600" cy="4324350"/>
          </a:xfrm>
        </p:spPr>
        <p:txBody>
          <a:bodyPr/>
          <a:lstStyle/>
          <a:p>
            <a:r>
              <a:rPr lang="en-US" altLang="en-US" dirty="0" smtClean="0"/>
              <a:t>Needs:  </a:t>
            </a:r>
            <a:r>
              <a:rPr lang="en-US" altLang="en-US" u="sng" dirty="0" smtClean="0"/>
              <a:t>deficiencies</a:t>
            </a:r>
            <a:r>
              <a:rPr lang="en-US" altLang="en-US" dirty="0" smtClean="0"/>
              <a:t> an individual experiences </a:t>
            </a:r>
            <a:r>
              <a:rPr lang="en-US" altLang="en-US" u="sng" dirty="0" smtClean="0"/>
              <a:t>at a particular point in time</a:t>
            </a:r>
            <a:r>
              <a:rPr lang="en-US" altLang="en-US" dirty="0" smtClean="0"/>
              <a:t>. </a:t>
            </a:r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dirty="0" smtClean="0"/>
              <a:t>Needs lead to </a:t>
            </a:r>
            <a:r>
              <a:rPr lang="en-US" altLang="en-US" u="sng" dirty="0" smtClean="0"/>
              <a:t>goal directed behavior</a:t>
            </a:r>
            <a:r>
              <a:rPr lang="en-US" altLang="en-US" dirty="0" smtClean="0"/>
              <a:t>.  A person will direct his or her energies to meeting a need until it is met or a stronger need arises.  </a:t>
            </a:r>
          </a:p>
        </p:txBody>
      </p:sp>
      <p:sp>
        <p:nvSpPr>
          <p:cNvPr id="2253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AE27F53-33C5-4DAB-B863-BC217F30A18E}" type="slidenum"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needs influence behavior?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5824" y="1417638"/>
            <a:ext cx="8229600" cy="4530725"/>
          </a:xfrm>
        </p:spPr>
        <p:txBody>
          <a:bodyPr/>
          <a:lstStyle/>
          <a:p>
            <a:r>
              <a:rPr lang="en-US" dirty="0" smtClean="0"/>
              <a:t>Two approaches to looking at this:</a:t>
            </a:r>
          </a:p>
          <a:p>
            <a:pPr lvl="1"/>
            <a:r>
              <a:rPr lang="en-US" dirty="0" smtClean="0"/>
              <a:t>Content theories:  focus on factors </a:t>
            </a:r>
            <a:r>
              <a:rPr lang="en-US" u="sng" dirty="0" smtClean="0"/>
              <a:t>within a person </a:t>
            </a:r>
            <a:r>
              <a:rPr lang="en-US" dirty="0" smtClean="0"/>
              <a:t>that energize, sustain and stop behavior. </a:t>
            </a:r>
          </a:p>
          <a:p>
            <a:pPr lvl="1"/>
            <a:endParaRPr lang="en-US" dirty="0"/>
          </a:p>
          <a:p>
            <a:pPr lvl="1"/>
            <a:r>
              <a:rPr lang="en-US" dirty="0" smtClean="0"/>
              <a:t>Process theories:  these theories focus on how these motivational processes work </a:t>
            </a:r>
            <a:r>
              <a:rPr lang="en-US" u="sng" dirty="0" smtClean="0"/>
              <a:t>within organizations. </a:t>
            </a:r>
          </a:p>
          <a:p>
            <a:pPr marL="344487" lvl="1" indent="0">
              <a:buNone/>
            </a:pPr>
            <a:endParaRPr lang="en-US" dirty="0"/>
          </a:p>
          <a:p>
            <a:pPr marL="344487" lvl="1" indent="0" algn="ctr">
              <a:buNone/>
            </a:pPr>
            <a:r>
              <a:rPr lang="en-US" b="1" dirty="0" smtClean="0"/>
              <a:t>It is not an either-or type of thing.   Both types of theories have application.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7462942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Maslow’s Need Hierarchy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32461934"/>
              </p:ext>
            </p:extLst>
          </p:nvPr>
        </p:nvGraphicFramePr>
        <p:xfrm>
          <a:off x="457200" y="1143000"/>
          <a:ext cx="41910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8</a:t>
            </a:fld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5105400" y="1295400"/>
            <a:ext cx="35814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Needs ascend from the bottom</a:t>
            </a:r>
          </a:p>
          <a:p>
            <a:pPr marL="342900" indent="-342900">
              <a:buAutoNum type="arabicPeriod"/>
            </a:pPr>
            <a:r>
              <a:rPr lang="en-US" dirty="0" smtClean="0"/>
              <a:t>A person cannot move to higher needs until lower needs are satisfied</a:t>
            </a:r>
          </a:p>
          <a:p>
            <a:pPr marL="342900" indent="-342900">
              <a:buAutoNum type="arabicPeriod"/>
            </a:pPr>
            <a:r>
              <a:rPr lang="en-US" dirty="0" smtClean="0"/>
              <a:t>Unmet needs prompt need-satisfying behavior (goal-directed behavior)</a:t>
            </a:r>
          </a:p>
          <a:p>
            <a:pPr marL="342900" indent="-342900">
              <a:buAutoNum type="arabicPeriod"/>
            </a:pPr>
            <a:r>
              <a:rPr lang="en-US" dirty="0" smtClean="0"/>
              <a:t>A satisfied need no longer motivates</a:t>
            </a:r>
          </a:p>
        </p:txBody>
      </p:sp>
    </p:spTree>
    <p:extLst>
      <p:ext uri="{BB962C8B-B14F-4D97-AF65-F5344CB8AC3E}">
        <p14:creationId xmlns:p14="http://schemas.microsoft.com/office/powerpoint/2010/main" val="22465626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Alderfer’s ERG Theory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583731604"/>
              </p:ext>
            </p:extLst>
          </p:nvPr>
        </p:nvGraphicFramePr>
        <p:xfrm>
          <a:off x="304800" y="1828801"/>
          <a:ext cx="4038600" cy="419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Similar to Maslow</a:t>
            </a:r>
          </a:p>
          <a:p>
            <a:pPr marL="514350" indent="-514350">
              <a:buAutoNum type="arabicPeriod"/>
            </a:pPr>
            <a:r>
              <a:rPr lang="en-US" dirty="0" smtClean="0"/>
              <a:t>Not a hierarchy…persons may move between needs freely</a:t>
            </a:r>
          </a:p>
          <a:p>
            <a:pPr marL="514350" indent="-514350">
              <a:buAutoNum type="arabicPeriod"/>
            </a:pPr>
            <a:r>
              <a:rPr lang="en-US" dirty="0" smtClean="0"/>
              <a:t>Some believe 2 needs may be in play at one time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315110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Herzberg’s Two-Factor Theory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86573193"/>
              </p:ext>
            </p:extLst>
          </p:nvPr>
        </p:nvGraphicFramePr>
        <p:xfrm>
          <a:off x="533400" y="1415281"/>
          <a:ext cx="4038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986" y="1377999"/>
            <a:ext cx="4038600" cy="4530725"/>
          </a:xfrm>
        </p:spPr>
        <p:txBody>
          <a:bodyPr/>
          <a:lstStyle/>
          <a:p>
            <a:pPr marL="514350" indent="-514350">
              <a:buAutoNum type="arabicPeriod"/>
            </a:pPr>
            <a:r>
              <a:rPr lang="en-US" sz="2400" dirty="0" smtClean="0"/>
              <a:t>Both are present in the workplace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Increasing a hygiene factor will not motivate.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Inadequate hygiene factors can demotivate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Increasing motivators increases job satisfaction</a:t>
            </a:r>
            <a:endParaRPr lang="en-US" sz="2400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3A957-9906-435C-96ED-54D392D7595C}" type="slidenum">
              <a:rPr lang="en-US" altLang="en-US" smtClean="0"/>
              <a:pPr>
                <a:defRPr/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71836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McClelland’s Learned Needs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395996673"/>
              </p:ext>
            </p:extLst>
          </p:nvPr>
        </p:nvGraphicFramePr>
        <p:xfrm>
          <a:off x="457200" y="1600200"/>
          <a:ext cx="4038600" cy="45307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Needs are learned or acquired from the culture</a:t>
            </a:r>
          </a:p>
          <a:p>
            <a:pPr marL="514350" indent="-514350">
              <a:buAutoNum type="arabicPeriod"/>
            </a:pPr>
            <a:r>
              <a:rPr lang="en-US" dirty="0" smtClean="0"/>
              <a:t>Strong need prompts goal-directed behavior</a:t>
            </a:r>
          </a:p>
          <a:p>
            <a:pPr marL="514350" indent="-514350">
              <a:buAutoNum type="arabicPeriod"/>
            </a:pPr>
            <a:r>
              <a:rPr lang="en-US" dirty="0" smtClean="0"/>
              <a:t>Empirical support for this theory is not as strong as for the others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93A957-9906-435C-96ED-54D392D7595C}" type="slidenum">
              <a:rPr lang="en-US" altLang="en-US" smtClean="0"/>
              <a:pPr>
                <a:defRPr/>
              </a:pPr>
              <a:t>11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081510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Stop and think…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Look at Matthew 4:1-11</a:t>
            </a:r>
          </a:p>
          <a:p>
            <a:r>
              <a:rPr lang="en-US" dirty="0" smtClean="0"/>
              <a:t>Read how our Lord was tempted by Satan?</a:t>
            </a:r>
          </a:p>
          <a:p>
            <a:r>
              <a:rPr lang="en-US" dirty="0" smtClean="0"/>
              <a:t>Can you identify how Satan may have tried to use these motivational theories on Jesus?</a:t>
            </a:r>
          </a:p>
          <a:p>
            <a:pPr lvl="1"/>
            <a:r>
              <a:rPr lang="en-US" dirty="0" smtClean="0"/>
              <a:t>Food: </a:t>
            </a:r>
            <a:r>
              <a:rPr lang="en-US" dirty="0" smtClean="0"/>
              <a:t>Herzberg</a:t>
            </a:r>
            <a:r>
              <a:rPr lang="en-US" dirty="0" smtClean="0"/>
              <a:t>, Maslow (physiological)</a:t>
            </a:r>
          </a:p>
          <a:p>
            <a:pPr lvl="1"/>
            <a:r>
              <a:rPr lang="en-US" dirty="0" smtClean="0"/>
              <a:t>Acclaim, publicity:  Belongingness (Herzberg), relatedness (Alderfer)</a:t>
            </a:r>
          </a:p>
          <a:p>
            <a:pPr lvl="1"/>
            <a:r>
              <a:rPr lang="en-US" dirty="0" smtClean="0"/>
              <a:t>Power, dominion</a:t>
            </a:r>
            <a:r>
              <a:rPr lang="en-US" dirty="0" smtClean="0"/>
              <a:t>: </a:t>
            </a:r>
            <a:r>
              <a:rPr lang="en-US" dirty="0" smtClean="0"/>
              <a:t>Npow (McClelland), achievement (Alderfer)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778815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Expectancy…a process approach</a:t>
            </a:r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18496887"/>
              </p:ext>
            </p:extLst>
          </p:nvPr>
        </p:nvGraphicFramePr>
        <p:xfrm>
          <a:off x="422635" y="990601"/>
          <a:ext cx="8229600" cy="1981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13</a:t>
            </a:fld>
            <a:endParaRPr lang="en-US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609600" y="3352800"/>
            <a:ext cx="8077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dirty="0" smtClean="0"/>
              <a:t>If employees do not believe their efforts will get the job done, they will not be motivated. </a:t>
            </a:r>
          </a:p>
          <a:p>
            <a:pPr marL="342900" indent="-342900">
              <a:buAutoNum type="arabicPeriod"/>
            </a:pPr>
            <a:r>
              <a:rPr lang="en-US" dirty="0" smtClean="0"/>
              <a:t>If employees do not believe that management can deliver the promised rewards, there will be no motivation. </a:t>
            </a:r>
          </a:p>
          <a:p>
            <a:pPr marL="342900" indent="-342900">
              <a:buAutoNum type="arabicPeriod"/>
            </a:pPr>
            <a:r>
              <a:rPr lang="en-US" dirty="0" smtClean="0"/>
              <a:t>If the reward is not valued by the employees, there will be no motivation.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914400" y="5257800"/>
            <a:ext cx="731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ALL THREE must exist before motivation happens. 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646862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229600" cy="1209674"/>
          </a:xfrm>
        </p:spPr>
        <p:txBody>
          <a:bodyPr/>
          <a:lstStyle/>
          <a:p>
            <a:r>
              <a:rPr lang="en-US" dirty="0" smtClean="0"/>
              <a:t>Equity Theory…another process approach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/>
          <a:lstStyle/>
          <a:p>
            <a:r>
              <a:rPr lang="en-US" sz="2400" dirty="0" smtClean="0"/>
              <a:t>A person compares his or her input vs outcomes to the inputs vs outcomes for other persons. </a:t>
            </a:r>
          </a:p>
          <a:p>
            <a:r>
              <a:rPr lang="en-US" sz="2400" dirty="0" smtClean="0"/>
              <a:t>The person does not expect the ratio </a:t>
            </a:r>
            <a:r>
              <a:rPr lang="en-US" sz="2400" dirty="0" smtClean="0"/>
              <a:t>(inputs: outcomes) </a:t>
            </a:r>
            <a:r>
              <a:rPr lang="en-US" sz="2400" dirty="0" smtClean="0"/>
              <a:t>to be equal to others, but proportional. </a:t>
            </a:r>
          </a:p>
          <a:p>
            <a:pPr marL="0" indent="0">
              <a:buNone/>
            </a:pPr>
            <a:endParaRPr lang="en-US" sz="2400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sz="2400" dirty="0" smtClean="0"/>
              <a:t>Ways to equalize the formula: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Change inputs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Change outcomes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Change the reference person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Change inputs or outcomes of reference person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Change attitude</a:t>
            </a:r>
          </a:p>
          <a:p>
            <a:pPr marL="514350" indent="-514350">
              <a:buAutoNum type="arabicPeriod"/>
            </a:pPr>
            <a:r>
              <a:rPr lang="en-US" sz="2400" dirty="0" smtClean="0"/>
              <a:t>Leave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14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1123181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Psychological contract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Psychological contract: a complex unwritten set of expectations regarding the employment relationship. </a:t>
            </a:r>
          </a:p>
          <a:p>
            <a:endParaRPr lang="en-US" dirty="0"/>
          </a:p>
          <a:p>
            <a:r>
              <a:rPr lang="en-US" dirty="0" smtClean="0"/>
              <a:t>Breach of psychological contract:  employee perception that the organization has failed to fulfill the unwritten agreement.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15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310941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motivates you?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Stop for a moment and watch this short entertaining and informative video:</a:t>
            </a:r>
          </a:p>
          <a:p>
            <a:pPr marL="0" indent="0">
              <a:buNone/>
            </a:pPr>
            <a:r>
              <a:rPr lang="en-US" sz="2400" dirty="0">
                <a:hlinkClick r:id="rId2"/>
              </a:rPr>
              <a:t>https://</a:t>
            </a:r>
            <a:r>
              <a:rPr lang="en-US" sz="2400" dirty="0" smtClean="0">
                <a:hlinkClick r:id="rId2"/>
              </a:rPr>
              <a:t>www.youtube.com/watch?v=u6XAPnuFjJc</a:t>
            </a:r>
            <a:endParaRPr lang="en-US" sz="2400" dirty="0" smtClean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smtClean="0"/>
              <a:t>How many motivational theories did you see used in this video?</a:t>
            </a:r>
          </a:p>
          <a:p>
            <a:pPr marL="0" indent="0">
              <a:buNone/>
            </a:pPr>
            <a:r>
              <a:rPr lang="en-US" sz="2400" dirty="0" smtClean="0"/>
              <a:t>How are motivational interactions more complex than You first thought?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16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3028849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530725"/>
          </a:xfrm>
        </p:spPr>
        <p:txBody>
          <a:bodyPr/>
          <a:lstStyle/>
          <a:p>
            <a:r>
              <a:rPr lang="en-US" dirty="0" smtClean="0"/>
              <a:t>Job design:  the process of specifying the tasks, duties and responsibilities of a job. </a:t>
            </a:r>
          </a:p>
          <a:p>
            <a:r>
              <a:rPr lang="en-US" dirty="0" smtClean="0"/>
              <a:t>What’s the big deal about it?</a:t>
            </a:r>
          </a:p>
          <a:p>
            <a:pPr marL="858837" lvl="1" indent="-514350">
              <a:buAutoNum type="arabicPeriod"/>
            </a:pPr>
            <a:r>
              <a:rPr lang="en-US" sz="2000" b="1" dirty="0" smtClean="0"/>
              <a:t>Objective outcomes:   </a:t>
            </a:r>
            <a:r>
              <a:rPr lang="en-US" sz="2000" dirty="0" smtClean="0"/>
              <a:t>it gets the organization’s tasks done efficiently and effectively</a:t>
            </a:r>
          </a:p>
          <a:p>
            <a:pPr marL="858837" lvl="1" indent="-514350">
              <a:buAutoNum type="arabicPeriod"/>
            </a:pPr>
            <a:r>
              <a:rPr lang="en-US" sz="2000" b="1" dirty="0" smtClean="0"/>
              <a:t>Behavior outcomes:  </a:t>
            </a:r>
            <a:r>
              <a:rPr lang="en-US" sz="2000" dirty="0" smtClean="0"/>
              <a:t>Employees react to the work itself (re: Hawthorne Studies).</a:t>
            </a:r>
          </a:p>
          <a:p>
            <a:pPr marL="858837" lvl="1" indent="-514350">
              <a:buAutoNum type="arabicPeriod"/>
            </a:pPr>
            <a:r>
              <a:rPr lang="en-US" sz="2000" b="1" dirty="0" smtClean="0"/>
              <a:t>Intrinsic and extrinsic outcomes:  </a:t>
            </a:r>
            <a:r>
              <a:rPr lang="en-US" sz="2000" dirty="0" smtClean="0"/>
              <a:t>design provides opportunities for both kinds of motivation</a:t>
            </a:r>
          </a:p>
          <a:p>
            <a:pPr marL="858837" lvl="1" indent="-514350">
              <a:buAutoNum type="arabicPeriod"/>
            </a:pPr>
            <a:r>
              <a:rPr lang="en-US" sz="2000" b="1" dirty="0" smtClean="0"/>
              <a:t>Job satisfaction outcomes</a:t>
            </a:r>
            <a:r>
              <a:rPr lang="en-US" sz="2000" dirty="0" smtClean="0"/>
              <a:t>: design affects how people feel about their jobs. </a:t>
            </a:r>
          </a:p>
          <a:p>
            <a:pPr marL="858837" lvl="1" indent="-514350">
              <a:buAutoNum type="arabicPeriod"/>
            </a:pPr>
            <a:endParaRPr lang="en-US" dirty="0" smtClean="0"/>
          </a:p>
          <a:p>
            <a:pPr marL="858837" lvl="1" indent="-51435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17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499564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Elements of Job Design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Three dimensions of job design:</a:t>
            </a:r>
          </a:p>
          <a:p>
            <a:pPr marL="0" indent="0">
              <a:buNone/>
            </a:pPr>
            <a:endParaRPr lang="en-US" dirty="0"/>
          </a:p>
          <a:p>
            <a:pPr marL="514350" indent="-514350">
              <a:buAutoNum type="arabicPeriod"/>
            </a:pPr>
            <a:r>
              <a:rPr lang="en-US" dirty="0" smtClean="0"/>
              <a:t>Range: number of operations</a:t>
            </a:r>
          </a:p>
          <a:p>
            <a:pPr marL="514350" indent="-514350">
              <a:buAutoNum type="arabicPeriod"/>
            </a:pPr>
            <a:r>
              <a:rPr lang="en-US" dirty="0" smtClean="0"/>
              <a:t>Depth:  control a person has over the job environment</a:t>
            </a:r>
          </a:p>
          <a:p>
            <a:pPr marL="514350" indent="-514350">
              <a:buAutoNum type="arabicPeriod"/>
            </a:pPr>
            <a:r>
              <a:rPr lang="en-US" dirty="0" smtClean="0"/>
              <a:t>Relationships: span of control</a:t>
            </a:r>
            <a:endParaRPr lang="en-US" dirty="0"/>
          </a:p>
          <a:p>
            <a:pPr marL="514350" indent="-514350">
              <a:buAutoNum type="arabicPeriod"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Management has influence over all three.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18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43141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Range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24400"/>
          </a:xfrm>
        </p:spPr>
        <p:txBody>
          <a:bodyPr/>
          <a:lstStyle/>
          <a:p>
            <a:r>
              <a:rPr lang="en-US" dirty="0" smtClean="0"/>
              <a:t>Number of tasks a jobholder performs. </a:t>
            </a:r>
          </a:p>
          <a:p>
            <a:r>
              <a:rPr lang="en-US" dirty="0" smtClean="0"/>
              <a:t>More tasks = wider range. </a:t>
            </a:r>
          </a:p>
          <a:p>
            <a:r>
              <a:rPr lang="en-US" dirty="0" smtClean="0"/>
              <a:t>Taylor made work efficient by LIMITING the number of tasks. </a:t>
            </a:r>
          </a:p>
          <a:p>
            <a:r>
              <a:rPr lang="en-US" dirty="0" smtClean="0"/>
              <a:t>Range has nothing to do with the prestige or the salary of the job (i.e., anesthesiologist)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 algn="ctr">
              <a:buNone/>
            </a:pPr>
            <a:r>
              <a:rPr lang="en-US" b="1" dirty="0" smtClean="0"/>
              <a:t>What is the risk of too narrow range?   Of to wide of a range?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19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1509295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Depth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amount of discretion or control a person has to decide job outcomes and activities.</a:t>
            </a:r>
          </a:p>
          <a:p>
            <a:r>
              <a:rPr lang="en-US" dirty="0" smtClean="0"/>
              <a:t>More discretion = more depth. </a:t>
            </a:r>
          </a:p>
          <a:p>
            <a:r>
              <a:rPr lang="en-US" dirty="0" smtClean="0"/>
              <a:t>Many high-depth jobs have low range (professors, plumbers). </a:t>
            </a:r>
          </a:p>
          <a:p>
            <a:pPr marL="0" indent="0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b="1" dirty="0" smtClean="0"/>
              <a:t>Management’s task is to figure out the best mix of range and depth.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20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2475001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Job Relationships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dimension regards who and with how many persons one works.</a:t>
            </a:r>
          </a:p>
          <a:p>
            <a:pPr lvl="1"/>
            <a:r>
              <a:rPr lang="en-US" dirty="0" smtClean="0"/>
              <a:t>Departmentalization: how the workflow is divided</a:t>
            </a:r>
          </a:p>
          <a:p>
            <a:pPr lvl="2"/>
            <a:r>
              <a:rPr lang="en-US" dirty="0" smtClean="0"/>
              <a:t>Influenced by organization’s objectives </a:t>
            </a:r>
          </a:p>
          <a:p>
            <a:pPr lvl="2"/>
            <a:r>
              <a:rPr lang="en-US" dirty="0" smtClean="0"/>
              <a:t>Has functional implications</a:t>
            </a:r>
          </a:p>
          <a:p>
            <a:pPr lvl="1"/>
            <a:r>
              <a:rPr lang="en-US" dirty="0" smtClean="0"/>
              <a:t>Span of control: size or number of groups over which one has responsibility. </a:t>
            </a:r>
          </a:p>
          <a:p>
            <a:pPr lvl="2"/>
            <a:r>
              <a:rPr lang="en-US" dirty="0" smtClean="0"/>
              <a:t>Greater number = wider span</a:t>
            </a:r>
          </a:p>
          <a:p>
            <a:pPr lvl="2"/>
            <a:r>
              <a:rPr lang="en-US" dirty="0" smtClean="0"/>
              <a:t>Wider span = more complexity and difficulty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21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87241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Relating to Jobs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Key:  how people DO their jobs is influenced by how they THINK about their jobs. </a:t>
            </a:r>
          </a:p>
          <a:p>
            <a:pPr lvl="1"/>
            <a:r>
              <a:rPr lang="en-US" dirty="0" smtClean="0"/>
              <a:t>Designing a job based only on scientific (objective) data ignores the psychological aspects (Taylor’s problem). </a:t>
            </a:r>
          </a:p>
          <a:p>
            <a:pPr lvl="1"/>
            <a:r>
              <a:rPr lang="en-US" dirty="0" smtClean="0"/>
              <a:t>Designing a job based only on subjective properties (feelings, perceptions) may not achieve organizational goals. </a:t>
            </a:r>
          </a:p>
          <a:p>
            <a:pPr marL="344487" lvl="1" indent="0">
              <a:buNone/>
            </a:pPr>
            <a:endParaRPr lang="en-US" dirty="0"/>
          </a:p>
          <a:p>
            <a:pPr marL="344487" lvl="1" indent="0" algn="ctr">
              <a:buNone/>
            </a:pPr>
            <a:r>
              <a:rPr lang="en-US" b="1" dirty="0" smtClean="0"/>
              <a:t>It is management’s job to work this out.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22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2750620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TQM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30725"/>
          </a:xfrm>
        </p:spPr>
        <p:txBody>
          <a:bodyPr/>
          <a:lstStyle/>
          <a:p>
            <a:r>
              <a:rPr lang="en-US" dirty="0" smtClean="0"/>
              <a:t>TQM = Total Quality Management</a:t>
            </a:r>
          </a:p>
          <a:p>
            <a:r>
              <a:rPr lang="en-US" dirty="0" smtClean="0"/>
              <a:t>Is an organization-wide approach</a:t>
            </a:r>
          </a:p>
          <a:p>
            <a:r>
              <a:rPr lang="en-US" dirty="0" smtClean="0"/>
              <a:t>Blends group problem-solving (job enlargement) with a LOT of statistical process control data</a:t>
            </a:r>
          </a:p>
          <a:p>
            <a:r>
              <a:rPr lang="en-US" dirty="0" smtClean="0"/>
              <a:t>Is an attempt to balance the psychological with the technical</a:t>
            </a:r>
          </a:p>
          <a:p>
            <a:r>
              <a:rPr lang="en-US" dirty="0" smtClean="0"/>
              <a:t>Tools include Six Sigma and Benchmarking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8127392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management can do…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increase job range:</a:t>
            </a:r>
          </a:p>
          <a:p>
            <a:pPr lvl="1"/>
            <a:r>
              <a:rPr lang="en-US" dirty="0" smtClean="0"/>
              <a:t>Job rotation:   moving people periodically from job to job </a:t>
            </a:r>
          </a:p>
          <a:p>
            <a:pPr lvl="2"/>
            <a:r>
              <a:rPr lang="en-US" dirty="0" smtClean="0"/>
              <a:t>Does not change the basic characteristics of the jobs, just who is doing them. </a:t>
            </a:r>
          </a:p>
          <a:p>
            <a:pPr lvl="1"/>
            <a:r>
              <a:rPr lang="en-US" dirty="0" smtClean="0"/>
              <a:t>Job enlargement:  increase the number of tasks a person can do to accomplish a portion of the work. </a:t>
            </a:r>
          </a:p>
          <a:p>
            <a:pPr lvl="2"/>
            <a:r>
              <a:rPr lang="en-US" dirty="0" smtClean="0"/>
              <a:t>Seems to reduce boredom</a:t>
            </a:r>
          </a:p>
          <a:p>
            <a:pPr lvl="2"/>
            <a:r>
              <a:rPr lang="en-US" dirty="0" smtClean="0"/>
              <a:t>Seems to increase employer “ownership” of the job. 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24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024669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management can do (2)…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increase job depth:</a:t>
            </a:r>
          </a:p>
          <a:p>
            <a:pPr lvl="1"/>
            <a:r>
              <a:rPr lang="en-US" dirty="0" smtClean="0"/>
              <a:t>Herzberg:  create </a:t>
            </a:r>
            <a:r>
              <a:rPr lang="en-US" i="1" dirty="0" smtClean="0"/>
              <a:t>job enrichment</a:t>
            </a:r>
          </a:p>
          <a:p>
            <a:pPr lvl="2"/>
            <a:r>
              <a:rPr lang="en-US" dirty="0" smtClean="0"/>
              <a:t>Provide opportunities for more discretion</a:t>
            </a:r>
          </a:p>
          <a:p>
            <a:pPr lvl="3"/>
            <a:r>
              <a:rPr lang="en-US" dirty="0" smtClean="0"/>
              <a:t>Scheduling, feedback, uniqueness, control over resources</a:t>
            </a:r>
          </a:p>
          <a:p>
            <a:pPr lvl="3"/>
            <a:r>
              <a:rPr lang="en-US" dirty="0" smtClean="0"/>
              <a:t>Personal accountability</a:t>
            </a:r>
          </a:p>
          <a:p>
            <a:pPr lvl="1"/>
            <a:r>
              <a:rPr lang="en-US" dirty="0" smtClean="0"/>
              <a:t>Provide </a:t>
            </a:r>
            <a:r>
              <a:rPr lang="en-US" i="1" dirty="0" smtClean="0"/>
              <a:t>job enlargement</a:t>
            </a:r>
          </a:p>
          <a:p>
            <a:pPr lvl="2"/>
            <a:r>
              <a:rPr lang="en-US" dirty="0" smtClean="0"/>
              <a:t>Blend a moderate amount of range and depth</a:t>
            </a:r>
          </a:p>
          <a:p>
            <a:pPr lvl="1"/>
            <a:r>
              <a:rPr lang="en-US" dirty="0" smtClean="0"/>
              <a:t>Self managed teams</a:t>
            </a:r>
          </a:p>
          <a:p>
            <a:pPr lvl="1"/>
            <a:r>
              <a:rPr lang="en-US" dirty="0" smtClean="0"/>
              <a:t>Alternative work arrangements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25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9276911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Things to remember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Management has control (or at least influence) on job design.</a:t>
            </a:r>
          </a:p>
          <a:p>
            <a:r>
              <a:rPr lang="en-US" dirty="0" smtClean="0"/>
              <a:t>Job design affects performance, satisfaction and motivation.</a:t>
            </a:r>
          </a:p>
          <a:p>
            <a:r>
              <a:rPr lang="en-US" dirty="0" smtClean="0"/>
              <a:t>Individual differences are now considered important variables to consider in the design of jobs.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AFC10FC-30EA-4C56-955F-84C7AB2B541B}" type="slidenum">
              <a:rPr lang="en-US" altLang="en-US" smtClean="0"/>
              <a:pPr>
                <a:defRPr/>
              </a:pPr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5702991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>
          <a:xfrm>
            <a:off x="457200" y="319427"/>
            <a:ext cx="8229600" cy="1066800"/>
          </a:xfrm>
        </p:spPr>
        <p:txBody>
          <a:bodyPr/>
          <a:lstStyle/>
          <a:p>
            <a:r>
              <a:rPr lang="en-US" altLang="en-US" dirty="0"/>
              <a:t>Unit Recap </a:t>
            </a:r>
            <a:endParaRPr lang="en-US" altLang="en-US" dirty="0" smtClean="0"/>
          </a:p>
        </p:txBody>
      </p:sp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442686" y="1219200"/>
            <a:ext cx="8229600" cy="4724400"/>
          </a:xfrm>
        </p:spPr>
        <p:txBody>
          <a:bodyPr/>
          <a:lstStyle/>
          <a:p>
            <a:r>
              <a:rPr lang="en-US" altLang="en-US" sz="2800" dirty="0" smtClean="0"/>
              <a:t>Motivational theories describe why we behave as we do</a:t>
            </a:r>
          </a:p>
          <a:p>
            <a:r>
              <a:rPr lang="en-US" altLang="en-US" sz="2800" dirty="0" smtClean="0"/>
              <a:t>Job design theories try to figure out how to leverage our behavior to meet organizational objectives</a:t>
            </a:r>
            <a:endParaRPr lang="en-US" altLang="en-US" sz="2800" dirty="0"/>
          </a:p>
          <a:p>
            <a:pPr marL="0" indent="0" algn="ctr">
              <a:buNone/>
            </a:pPr>
            <a:r>
              <a:rPr lang="en-US" sz="2000" b="1" dirty="0"/>
              <a:t>Psalm </a:t>
            </a:r>
            <a:r>
              <a:rPr lang="en-US" sz="2000" b="1" dirty="0" smtClean="0"/>
              <a:t>139:14 (NIV</a:t>
            </a:r>
            <a:r>
              <a:rPr lang="en-US" sz="2000" b="1" dirty="0"/>
              <a:t>)</a:t>
            </a:r>
          </a:p>
          <a:p>
            <a:pPr marL="0" indent="0" algn="ctr">
              <a:buNone/>
            </a:pPr>
            <a:r>
              <a:rPr lang="en-US" sz="2000" baseline="30000" dirty="0"/>
              <a:t> </a:t>
            </a:r>
            <a:r>
              <a:rPr lang="en-US" sz="2000" dirty="0"/>
              <a:t>I praise you because I am fearfully and wonderfully made;</a:t>
            </a:r>
            <a:br>
              <a:rPr lang="en-US" sz="2000" dirty="0"/>
            </a:br>
            <a:r>
              <a:rPr lang="en-US" sz="2000" dirty="0"/>
              <a:t>    your works are </a:t>
            </a:r>
            <a:r>
              <a:rPr lang="en-US" sz="2000" dirty="0" smtClean="0"/>
              <a:t>wonderful, I </a:t>
            </a:r>
            <a:r>
              <a:rPr lang="en-US" sz="2000" dirty="0"/>
              <a:t>know that full well</a:t>
            </a:r>
            <a:r>
              <a:rPr lang="en-US" sz="2400" dirty="0"/>
              <a:t>.</a:t>
            </a:r>
          </a:p>
          <a:p>
            <a:pPr marL="0" indent="0" algn="ctr">
              <a:buNone/>
            </a:pPr>
            <a:r>
              <a:rPr lang="en-US" altLang="en-US" b="1" dirty="0" smtClean="0"/>
              <a:t>We don’t just manage organizations, we manage people. </a:t>
            </a:r>
          </a:p>
          <a:p>
            <a:pPr marL="0" indent="0">
              <a:buNone/>
            </a:pPr>
            <a:endParaRPr lang="en-US" altLang="en-US" dirty="0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772D635-E569-43E4-9702-D2BCDF4E8E36}" type="slidenum"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066800"/>
          </a:xfrm>
        </p:spPr>
        <p:txBody>
          <a:bodyPr/>
          <a:lstStyle/>
          <a:p>
            <a:r>
              <a:rPr lang="en-US" altLang="en-US" dirty="0" smtClean="0"/>
              <a:t>What’s next?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324350"/>
          </a:xfrm>
        </p:spPr>
        <p:txBody>
          <a:bodyPr/>
          <a:lstStyle/>
          <a:p>
            <a:pPr>
              <a:defRPr/>
            </a:pPr>
            <a:r>
              <a:rPr lang="en-US" dirty="0"/>
              <a:t>Complete the reading assignments</a:t>
            </a:r>
          </a:p>
          <a:p>
            <a:pPr>
              <a:defRPr/>
            </a:pPr>
            <a:r>
              <a:rPr lang="en-US" dirty="0"/>
              <a:t>Complete the writing assignments</a:t>
            </a:r>
          </a:p>
          <a:p>
            <a:pPr>
              <a:defRPr/>
            </a:pPr>
            <a:r>
              <a:rPr lang="en-US" dirty="0"/>
              <a:t>Answer the discussion questions</a:t>
            </a:r>
          </a:p>
          <a:p>
            <a:pPr>
              <a:defRPr/>
            </a:pPr>
            <a:r>
              <a:rPr lang="en-US" dirty="0"/>
              <a:t>Complete the unit quiz</a:t>
            </a:r>
          </a:p>
          <a:p>
            <a:pPr marL="109537" indent="0">
              <a:buFont typeface="Georgia" panose="02040502050405020303" pitchFamily="18" charset="0"/>
              <a:buNone/>
              <a:defRPr/>
            </a:pPr>
            <a:r>
              <a:rPr lang="en-US" altLang="en-US" dirty="0" smtClean="0"/>
              <a:t> </a:t>
            </a:r>
          </a:p>
          <a:p>
            <a:pPr>
              <a:buFont typeface="Georgia" panose="02040502050405020303" pitchFamily="18" charset="0"/>
              <a:buNone/>
              <a:defRPr/>
            </a:pPr>
            <a:endParaRPr lang="en-US" altLang="en-US" dirty="0" smtClean="0"/>
          </a:p>
        </p:txBody>
      </p:sp>
      <p:sp>
        <p:nvSpPr>
          <p:cNvPr id="2458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02B37F3-6C2A-4011-8906-8C16E9D599BA}" type="slidenum">
              <a:rPr lang="en-US" altLang="en-US" sz="180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en-US" sz="1800" dirty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5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066800"/>
          </a:xfrm>
        </p:spPr>
        <p:txBody>
          <a:bodyPr/>
          <a:lstStyle/>
          <a:p>
            <a:pPr algn="ctr" eaLnBrk="1" hangingPunct="1"/>
            <a:r>
              <a:rPr lang="en-US" altLang="en-US" sz="3800" dirty="0" smtClean="0"/>
              <a:t>References</a:t>
            </a:r>
          </a:p>
        </p:txBody>
      </p:sp>
      <p:sp>
        <p:nvSpPr>
          <p:cNvPr id="22531" name="Content Placeholder 6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324350"/>
          </a:xfrm>
        </p:spPr>
        <p:txBody>
          <a:bodyPr/>
          <a:lstStyle/>
          <a:p>
            <a:pPr marL="0" indent="0">
              <a:buNone/>
            </a:pPr>
            <a:r>
              <a:rPr lang="en-US" altLang="en-US" dirty="0" smtClean="0"/>
              <a:t>RSA Animate.  (2010, April 1).  Drive: The 	surprising truth about what motivates us 	[Video File]. </a:t>
            </a:r>
            <a:r>
              <a:rPr lang="en-US" altLang="en-US" dirty="0"/>
              <a:t>Retrieved from </a:t>
            </a:r>
            <a:r>
              <a:rPr lang="en-US" altLang="en-US" dirty="0" smtClean="0"/>
              <a:t>	https</a:t>
            </a:r>
            <a:r>
              <a:rPr lang="en-US" altLang="en-US" dirty="0"/>
              <a:t>://</a:t>
            </a:r>
            <a:r>
              <a:rPr lang="en-US" altLang="en-US" dirty="0" smtClean="0"/>
              <a:t>www.youtube.com/watch?v=u6XA	PnuFjJc</a:t>
            </a:r>
          </a:p>
        </p:txBody>
      </p:sp>
      <p:sp>
        <p:nvSpPr>
          <p:cNvPr id="22532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•"/>
              <a:defRPr sz="2800">
                <a:solidFill>
                  <a:schemeClr val="tx1"/>
                </a:solidFill>
                <a:latin typeface="Georgia" panose="02040502050405020303" pitchFamily="18" charset="0"/>
              </a:defRPr>
            </a:lvl1pPr>
            <a:lvl2pPr marL="742950" indent="-285750">
              <a:spcBef>
                <a:spcPts val="300"/>
              </a:spcBef>
              <a:buClr>
                <a:schemeClr val="accent2"/>
              </a:buClr>
              <a:buFont typeface="Georgia" panose="02040502050405020303" pitchFamily="18" charset="0"/>
              <a:buChar char="▫"/>
              <a:defRPr sz="2600">
                <a:solidFill>
                  <a:schemeClr val="accent2"/>
                </a:solidFill>
                <a:latin typeface="Georgia" panose="02040502050405020303" pitchFamily="18" charset="0"/>
              </a:defRPr>
            </a:lvl2pPr>
            <a:lvl3pPr marL="11430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400">
                <a:solidFill>
                  <a:schemeClr val="accent1"/>
                </a:solidFill>
                <a:latin typeface="Georgia" panose="02040502050405020303" pitchFamily="18" charset="0"/>
              </a:defRPr>
            </a:lvl3pPr>
            <a:lvl4pPr marL="1600200" indent="-228600">
              <a:spcBef>
                <a:spcPts val="300"/>
              </a:spcBef>
              <a:buClr>
                <a:schemeClr val="accent1"/>
              </a:buClr>
              <a:buFont typeface="Wingdings 2" panose="05020102010507070707" pitchFamily="18" charset="2"/>
              <a:buChar char=""/>
              <a:defRPr sz="2200">
                <a:solidFill>
                  <a:schemeClr val="accent1"/>
                </a:solidFill>
                <a:latin typeface="Georgia" panose="02040502050405020303" pitchFamily="18" charset="0"/>
              </a:defRPr>
            </a:lvl4pPr>
            <a:lvl5pPr marL="2057400" indent="-228600">
              <a:spcBef>
                <a:spcPts val="300"/>
              </a:spcBef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anose="02040502050405020303" pitchFamily="18" charset="0"/>
              <a:buChar char="▫"/>
              <a:defRPr sz="2000">
                <a:solidFill>
                  <a:srgbClr val="A04DA3"/>
                </a:solidFill>
                <a:latin typeface="Georgia" panose="02040502050405020303" pitchFamily="18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F406CF6-8F67-4729-B1B4-88B8E027EEDB}" type="slidenum">
              <a:rPr lang="en-US" altLang="en-US" sz="1800" smtClean="0">
                <a:solidFill>
                  <a:srgbClr val="FFFFFF"/>
                </a:solidFill>
                <a:latin typeface="Arial" panose="020B0604020202020204" pitchFamily="34" charset="0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en-US" sz="1800" dirty="0" smtClean="0">
              <a:solidFill>
                <a:srgbClr val="FFFFFF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0602483"/>
      </p:ext>
    </p:extLst>
  </p:cSld>
  <p:clrMapOvr>
    <a:masterClrMapping/>
  </p:clrMapOvr>
</p:sld>
</file>

<file path=ppt/theme/theme1.xml><?xml version="1.0" encoding="utf-8"?>
<a:theme xmlns:a="http://schemas.openxmlformats.org/drawingml/2006/main" name="Belhaven Undergraduate Tempalt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65000"/>
          <a:buFont typeface="Wingdings" pitchFamily="2" charset="2"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>
            <a:schemeClr val="accent1"/>
          </a:buClr>
          <a:buSzPct val="65000"/>
          <a:buFont typeface="Wingdings" pitchFamily="2" charset="2"/>
          <a:buNone/>
          <a:tabLst/>
          <a:defRPr kumimoji="0" lang="en-US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Belhaven Undergraduate Tempalte" id="{73E46D0A-EB65-4D71-9173-7999CF2D2498}" vid="{5101F14D-BDFB-487D-98CE-16FEA0D661D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Belhaven Undergraduate Tempalte</Template>
  <TotalTime>1341</TotalTime>
  <Words>1407</Words>
  <Application>Microsoft Office PowerPoint</Application>
  <PresentationFormat>On-screen Show (4:3)</PresentationFormat>
  <Paragraphs>232</Paragraphs>
  <Slides>29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4" baseType="lpstr">
      <vt:lpstr>Arial</vt:lpstr>
      <vt:lpstr>Garamond</vt:lpstr>
      <vt:lpstr>Georgia</vt:lpstr>
      <vt:lpstr>Wingdings</vt:lpstr>
      <vt:lpstr>Belhaven Undergraduate Tempalte</vt:lpstr>
      <vt:lpstr>MBA640 Organizational Behavior Belhaven University</vt:lpstr>
      <vt:lpstr>This unit</vt:lpstr>
      <vt:lpstr>Topics</vt:lpstr>
      <vt:lpstr>Unit Objectives</vt:lpstr>
      <vt:lpstr>Job Performance</vt:lpstr>
      <vt:lpstr>Needs….where it all begins</vt:lpstr>
      <vt:lpstr>How do needs influence behavior?</vt:lpstr>
      <vt:lpstr>Maslow’s Need Hierarchy</vt:lpstr>
      <vt:lpstr>Alderfer’s ERG Theory</vt:lpstr>
      <vt:lpstr>Herzberg’s Two-Factor Theory</vt:lpstr>
      <vt:lpstr>McClelland’s Learned Needs</vt:lpstr>
      <vt:lpstr>Stop and think…</vt:lpstr>
      <vt:lpstr>Expectancy…a process approach</vt:lpstr>
      <vt:lpstr>Equity Theory…another process approach</vt:lpstr>
      <vt:lpstr>Psychological contract</vt:lpstr>
      <vt:lpstr>What motivates you?</vt:lpstr>
      <vt:lpstr>Job Design</vt:lpstr>
      <vt:lpstr>Elements of Job Design</vt:lpstr>
      <vt:lpstr>Job Range</vt:lpstr>
      <vt:lpstr>Job Depth</vt:lpstr>
      <vt:lpstr>Job Relationships</vt:lpstr>
      <vt:lpstr>Relating to Jobs</vt:lpstr>
      <vt:lpstr>TQM</vt:lpstr>
      <vt:lpstr>Things management can do…</vt:lpstr>
      <vt:lpstr>Things management can do (2)…</vt:lpstr>
      <vt:lpstr>Things to remember</vt:lpstr>
      <vt:lpstr>Unit Recap </vt:lpstr>
      <vt:lpstr>What’s next?</vt:lpstr>
      <vt:lpstr>References</vt:lpstr>
    </vt:vector>
  </TitlesOfParts>
  <Company>BC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Global Culture</dc:title>
  <dc:creator>Teresa Dawson</dc:creator>
  <cp:lastModifiedBy>Joe B. Jernigan</cp:lastModifiedBy>
  <cp:revision>125</cp:revision>
  <dcterms:created xsi:type="dcterms:W3CDTF">2005-06-17T02:05:19Z</dcterms:created>
  <dcterms:modified xsi:type="dcterms:W3CDTF">2016-07-08T20:29:10Z</dcterms:modified>
</cp:coreProperties>
</file>